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5" r:id="rId12"/>
    <p:sldId id="266" r:id="rId13"/>
    <p:sldId id="269" r:id="rId14"/>
    <p:sldId id="270" r:id="rId15"/>
    <p:sldId id="271" r:id="rId16"/>
    <p:sldId id="272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3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4428F-1090-4EA4-BD90-D319022E9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574717-82C5-46A8-B4CF-6B28794FF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7FFF0-389F-4CF2-B555-539C009D6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30E2C-305C-4027-BD8C-4A7E78B9954E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0F790-2202-4823-BBD6-4CB85A44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6D290-4D85-4BC1-8568-B1CA61127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F429F-B812-47BC-949B-C5CFD7B84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526D4-7FE9-41D3-A734-96382232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1C23B5-8B97-427E-B74B-F6D1C27BE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97DEF-439B-4AB1-95AE-753AABB66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30E2C-305C-4027-BD8C-4A7E78B9954E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1D441-148F-4FE6-886D-2AF6D7D53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BF28F-D99A-4714-820F-BE467244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F429F-B812-47BC-949B-C5CFD7B84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76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44E425-1CD9-414E-8428-781F26C6E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6D5049-AA1D-4DF1-BEA8-3AE065F90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169B7-3B06-4030-81BD-D5D6DD42F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30E2C-305C-4027-BD8C-4A7E78B9954E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05155-C103-4592-9EBE-668A06789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139CC-B3E9-4F23-A959-4580DD329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F429F-B812-47BC-949B-C5CFD7B84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42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BFBE3-EEE0-4787-915B-E7231B59C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C0432-E9FA-41B1-AE43-4F557F438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71653-54E9-41D6-903D-DCE41C62D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30E2C-305C-4027-BD8C-4A7E78B9954E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2FB11-649F-4726-87F9-69B4F42B1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3D99F-659B-478B-A33B-9DC60D00F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F429F-B812-47BC-949B-C5CFD7B84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53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E9FC-D93E-4FD3-B9C5-F5E861591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3FB82-7BD9-43F5-967E-2EC855933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0BEF8-B553-4AD1-8B65-E938CFA38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30E2C-305C-4027-BD8C-4A7E78B9954E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C4790-071D-4E50-A0F5-EBBDFA7CA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27FC9-7FD2-4622-B017-E95207ED3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F429F-B812-47BC-949B-C5CFD7B84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58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51234-FEB3-49FC-B51A-07B1E7692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C1A54-8D08-4D6E-9734-B55AD6304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95271-1F63-4D65-8D2B-BABE010EF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9FD3D-3943-422B-8D54-7FFE807FD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30E2C-305C-4027-BD8C-4A7E78B9954E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EDD974-FF6A-4C5B-AD2B-AD066981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C1056-A248-4F8D-A70C-143AC00F6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F429F-B812-47BC-949B-C5CFD7B84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1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913D0-B599-4025-9417-5357F006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EFD79-3BDE-440E-8C02-2663C77D1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DF5F23-746B-4B48-B197-852B293E8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3BDF5D-CAE6-467F-97EA-F8DB43C69E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0C98F5-7D91-4E4A-B810-2024BDB03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28104A-7B71-4800-BAB5-E61D29287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30E2C-305C-4027-BD8C-4A7E78B9954E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7467D1-8F8B-44D2-BDE6-BF8DA015E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31D646-2BD4-4C80-9092-C1B1D7D93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F429F-B812-47BC-949B-C5CFD7B84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2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CE00B-02DE-4252-891D-866C6079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A7131C-784B-4D70-97CC-FA6B6CEEB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30E2C-305C-4027-BD8C-4A7E78B9954E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85D953-FAD1-453E-9596-A8E636DFA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3DA6C-EC6D-4433-8A8A-0CE25BD6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F429F-B812-47BC-949B-C5CFD7B84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31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2F16D5-92FA-4758-B6E1-05F048D60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30E2C-305C-4027-BD8C-4A7E78B9954E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5D8A29-9B36-4BCF-B5CD-A8B50BE87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4100-8652-41EC-A1AA-BB297EBA4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F429F-B812-47BC-949B-C5CFD7B84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67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61BF2-828A-4DA8-A6AC-F1AA6D5E1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0FE9B-CFE7-42A1-B311-8B1B303CA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A59301-7C40-4899-AD35-D9218A306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8D963-B62F-4458-BAF1-8F9EE54F1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30E2C-305C-4027-BD8C-4A7E78B9954E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113E0-5A48-460C-AB5A-A7B9F4F93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6B8B8-ECC5-4BE7-B093-8D3A4B51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F429F-B812-47BC-949B-C5CFD7B84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52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BCD2D-4C0C-4F56-896E-BB1B74D42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4EA8D4-EBBB-4561-BA52-9179AE4FB7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02D50-AA74-4F63-851D-F460141CC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EC2E9E-94E6-404B-B969-2C073D263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30E2C-305C-4027-BD8C-4A7E78B9954E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D3284-0614-4BB4-B0A9-66286290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48157-7235-4CCE-B8A7-5AC4E6326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F429F-B812-47BC-949B-C5CFD7B84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13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3C8C78-25BF-4519-A313-A9B02E65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D66D9-2C71-44DD-8D20-BBEBFC575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91B91-6236-47B2-AAE2-87979291B3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30E2C-305C-4027-BD8C-4A7E78B9954E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15744-F41E-4525-B5DB-20BCCB118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A6ACB-BFE4-49BF-B370-586424FB2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F429F-B812-47BC-949B-C5CFD7B84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30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FA3C7D2-BD71-406E-82ED-A5E7B004E399}"/>
              </a:ext>
            </a:extLst>
          </p:cNvPr>
          <p:cNvSpPr/>
          <p:nvPr/>
        </p:nvSpPr>
        <p:spPr>
          <a:xfrm>
            <a:off x="9829800" y="5218043"/>
            <a:ext cx="1411357" cy="8647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6840A3-B545-44F2-9B2F-E1028381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015999" y="1611278"/>
            <a:ext cx="9773920" cy="1970139"/>
          </a:xfrm>
        </p:spPr>
        <p:txBody>
          <a:bodyPr>
            <a:noAutofit/>
          </a:bodyPr>
          <a:lstStyle/>
          <a:p>
            <a:pPr algn="ctr"/>
            <a:r>
              <a:rPr lang="en-US" sz="44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 CÁO</a:t>
            </a:r>
            <a:br>
              <a:rPr lang="en-US" sz="44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NIÊN LUẬN CƠ SỞ</a:t>
            </a:r>
            <a:br>
              <a:rPr lang="en-US" sz="44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NGÀNH KHOA HỌC MÁY TÍNH</a:t>
            </a:r>
            <a:endParaRPr lang="en-US" sz="4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01A7085-6E15-4EE9-8297-5C03A4084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84" y="526441"/>
            <a:ext cx="943848" cy="94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DBE183-A5AF-40F3-A9B2-6A7A23ADD443}"/>
              </a:ext>
            </a:extLst>
          </p:cNvPr>
          <p:cNvSpPr txBox="1"/>
          <p:nvPr/>
        </p:nvSpPr>
        <p:spPr>
          <a:xfrm>
            <a:off x="1709963" y="788083"/>
            <a:ext cx="411919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ln w="0"/>
                <a:solidFill>
                  <a:srgbClr val="38353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TRƯỜNG ĐẠI HỌC CẦN THƠ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33DAFE-46B8-4BAE-9CD8-131E3FE29BA4}"/>
              </a:ext>
            </a:extLst>
          </p:cNvPr>
          <p:cNvSpPr/>
          <p:nvPr/>
        </p:nvSpPr>
        <p:spPr>
          <a:xfrm>
            <a:off x="1428237" y="4017446"/>
            <a:ext cx="4561892" cy="1397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b="1">
                <a:solidFill>
                  <a:srgbClr val="383536"/>
                </a:solidFill>
              </a:rPr>
              <a:t>SINH VIÊN THỰC HIỆN</a:t>
            </a:r>
          </a:p>
          <a:p>
            <a:pPr>
              <a:spcAft>
                <a:spcPts val="600"/>
              </a:spcAft>
            </a:pPr>
            <a:r>
              <a:rPr lang="en-US" sz="2400">
                <a:solidFill>
                  <a:srgbClr val="383536"/>
                </a:solidFill>
              </a:rPr>
              <a:t>Nguyễn Tấn Pil B1812295</a:t>
            </a:r>
          </a:p>
        </p:txBody>
      </p:sp>
      <p:grpSp>
        <p:nvGrpSpPr>
          <p:cNvPr id="19" name="Graphic 27" descr="Classroom">
            <a:extLst>
              <a:ext uri="{FF2B5EF4-FFF2-40B4-BE49-F238E27FC236}">
                <a16:creationId xmlns:a16="http://schemas.microsoft.com/office/drawing/2014/main" id="{20BE2DB8-1327-4EC9-8F7A-4D5062A88913}"/>
              </a:ext>
            </a:extLst>
          </p:cNvPr>
          <p:cNvGrpSpPr/>
          <p:nvPr/>
        </p:nvGrpSpPr>
        <p:grpSpPr>
          <a:xfrm>
            <a:off x="3280392" y="5499074"/>
            <a:ext cx="553647" cy="553647"/>
            <a:chOff x="3814024" y="4390679"/>
            <a:chExt cx="415235" cy="41523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1B6051-45B7-4000-9D2D-ED9A304AE6B1}"/>
                </a:ext>
              </a:extLst>
            </p:cNvPr>
            <p:cNvSpPr/>
            <p:nvPr/>
          </p:nvSpPr>
          <p:spPr>
            <a:xfrm>
              <a:off x="3972029" y="4665772"/>
              <a:ext cx="39274" cy="39274"/>
            </a:xfrm>
            <a:custGeom>
              <a:avLst/>
              <a:gdLst>
                <a:gd name="connsiteX0" fmla="*/ 39274 w 39274"/>
                <a:gd name="connsiteY0" fmla="*/ 19637 h 39274"/>
                <a:gd name="connsiteX1" fmla="*/ 19637 w 39274"/>
                <a:gd name="connsiteY1" fmla="*/ 39274 h 39274"/>
                <a:gd name="connsiteX2" fmla="*/ 0 w 39274"/>
                <a:gd name="connsiteY2" fmla="*/ 19637 h 39274"/>
                <a:gd name="connsiteX3" fmla="*/ 19637 w 39274"/>
                <a:gd name="connsiteY3" fmla="*/ 0 h 39274"/>
                <a:gd name="connsiteX4" fmla="*/ 39274 w 39274"/>
                <a:gd name="connsiteY4" fmla="*/ 19637 h 3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74" h="39274">
                  <a:moveTo>
                    <a:pt x="39274" y="19637"/>
                  </a:moveTo>
                  <a:cubicBezTo>
                    <a:pt x="39274" y="30482"/>
                    <a:pt x="30482" y="39274"/>
                    <a:pt x="19637" y="39274"/>
                  </a:cubicBezTo>
                  <a:cubicBezTo>
                    <a:pt x="8792" y="39274"/>
                    <a:pt x="0" y="30482"/>
                    <a:pt x="0" y="19637"/>
                  </a:cubicBezTo>
                  <a:cubicBezTo>
                    <a:pt x="0" y="8792"/>
                    <a:pt x="8792" y="0"/>
                    <a:pt x="19637" y="0"/>
                  </a:cubicBezTo>
                  <a:cubicBezTo>
                    <a:pt x="30482" y="0"/>
                    <a:pt x="39274" y="8792"/>
                    <a:pt x="39274" y="19637"/>
                  </a:cubicBez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D3AAAC3-D137-4A74-9554-0397B730A75F}"/>
                </a:ext>
              </a:extLst>
            </p:cNvPr>
            <p:cNvSpPr/>
            <p:nvPr/>
          </p:nvSpPr>
          <p:spPr>
            <a:xfrm>
              <a:off x="3952435" y="4710453"/>
              <a:ext cx="77856" cy="39231"/>
            </a:xfrm>
            <a:custGeom>
              <a:avLst/>
              <a:gdLst>
                <a:gd name="connsiteX0" fmla="*/ 77857 w 77856"/>
                <a:gd name="connsiteY0" fmla="*/ 39231 h 39231"/>
                <a:gd name="connsiteX1" fmla="*/ 77857 w 77856"/>
                <a:gd name="connsiteY1" fmla="*/ 19594 h 39231"/>
                <a:gd name="connsiteX2" fmla="*/ 73964 w 77856"/>
                <a:gd name="connsiteY2" fmla="*/ 11765 h 39231"/>
                <a:gd name="connsiteX3" fmla="*/ 54975 w 77856"/>
                <a:gd name="connsiteY3" fmla="*/ 2422 h 39231"/>
                <a:gd name="connsiteX4" fmla="*/ 38928 w 77856"/>
                <a:gd name="connsiteY4" fmla="*/ 0 h 39231"/>
                <a:gd name="connsiteX5" fmla="*/ 22881 w 77856"/>
                <a:gd name="connsiteY5" fmla="*/ 2422 h 39231"/>
                <a:gd name="connsiteX6" fmla="*/ 3893 w 77856"/>
                <a:gd name="connsiteY6" fmla="*/ 11765 h 39231"/>
                <a:gd name="connsiteX7" fmla="*/ 0 w 77856"/>
                <a:gd name="connsiteY7" fmla="*/ 19594 h 39231"/>
                <a:gd name="connsiteX8" fmla="*/ 0 w 77856"/>
                <a:gd name="connsiteY8" fmla="*/ 39231 h 3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856" h="39231">
                  <a:moveTo>
                    <a:pt x="77857" y="39231"/>
                  </a:moveTo>
                  <a:lnTo>
                    <a:pt x="77857" y="19594"/>
                  </a:lnTo>
                  <a:cubicBezTo>
                    <a:pt x="77793" y="16534"/>
                    <a:pt x="76365" y="13663"/>
                    <a:pt x="73964" y="11765"/>
                  </a:cubicBezTo>
                  <a:cubicBezTo>
                    <a:pt x="68321" y="7415"/>
                    <a:pt x="61864" y="4239"/>
                    <a:pt x="54975" y="2422"/>
                  </a:cubicBezTo>
                  <a:cubicBezTo>
                    <a:pt x="49775" y="826"/>
                    <a:pt x="44367" y="10"/>
                    <a:pt x="38928" y="0"/>
                  </a:cubicBezTo>
                  <a:cubicBezTo>
                    <a:pt x="33495" y="84"/>
                    <a:pt x="28097" y="898"/>
                    <a:pt x="22881" y="2422"/>
                  </a:cubicBezTo>
                  <a:cubicBezTo>
                    <a:pt x="16069" y="4439"/>
                    <a:pt x="9648" y="7598"/>
                    <a:pt x="3893" y="11765"/>
                  </a:cubicBezTo>
                  <a:cubicBezTo>
                    <a:pt x="1491" y="13663"/>
                    <a:pt x="64" y="16534"/>
                    <a:pt x="0" y="19594"/>
                  </a:cubicBezTo>
                  <a:lnTo>
                    <a:pt x="0" y="39231"/>
                  </a:ln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0C1A0A5-5925-48C2-97EA-9EB83698610F}"/>
                </a:ext>
              </a:extLst>
            </p:cNvPr>
            <p:cNvSpPr/>
            <p:nvPr/>
          </p:nvSpPr>
          <p:spPr>
            <a:xfrm>
              <a:off x="4057931" y="4665772"/>
              <a:ext cx="39274" cy="39274"/>
            </a:xfrm>
            <a:custGeom>
              <a:avLst/>
              <a:gdLst>
                <a:gd name="connsiteX0" fmla="*/ 39274 w 39274"/>
                <a:gd name="connsiteY0" fmla="*/ 19637 h 39274"/>
                <a:gd name="connsiteX1" fmla="*/ 19637 w 39274"/>
                <a:gd name="connsiteY1" fmla="*/ 39274 h 39274"/>
                <a:gd name="connsiteX2" fmla="*/ 0 w 39274"/>
                <a:gd name="connsiteY2" fmla="*/ 19637 h 39274"/>
                <a:gd name="connsiteX3" fmla="*/ 19637 w 39274"/>
                <a:gd name="connsiteY3" fmla="*/ 0 h 39274"/>
                <a:gd name="connsiteX4" fmla="*/ 39274 w 39274"/>
                <a:gd name="connsiteY4" fmla="*/ 19637 h 3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74" h="39274">
                  <a:moveTo>
                    <a:pt x="39274" y="19637"/>
                  </a:moveTo>
                  <a:cubicBezTo>
                    <a:pt x="39274" y="30482"/>
                    <a:pt x="30482" y="39274"/>
                    <a:pt x="19637" y="39274"/>
                  </a:cubicBezTo>
                  <a:cubicBezTo>
                    <a:pt x="8792" y="39274"/>
                    <a:pt x="0" y="30482"/>
                    <a:pt x="0" y="19637"/>
                  </a:cubicBezTo>
                  <a:cubicBezTo>
                    <a:pt x="0" y="8792"/>
                    <a:pt x="8792" y="0"/>
                    <a:pt x="19637" y="0"/>
                  </a:cubicBezTo>
                  <a:cubicBezTo>
                    <a:pt x="30482" y="0"/>
                    <a:pt x="39274" y="8792"/>
                    <a:pt x="39274" y="19637"/>
                  </a:cubicBez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2BD1988-99AA-44A0-9647-E0BDEE4DFBAF}"/>
                </a:ext>
              </a:extLst>
            </p:cNvPr>
            <p:cNvSpPr/>
            <p:nvPr/>
          </p:nvSpPr>
          <p:spPr>
            <a:xfrm>
              <a:off x="4038942" y="4710453"/>
              <a:ext cx="77856" cy="39231"/>
            </a:xfrm>
            <a:custGeom>
              <a:avLst/>
              <a:gdLst>
                <a:gd name="connsiteX0" fmla="*/ 77857 w 77856"/>
                <a:gd name="connsiteY0" fmla="*/ 39231 h 39231"/>
                <a:gd name="connsiteX1" fmla="*/ 77857 w 77856"/>
                <a:gd name="connsiteY1" fmla="*/ 19594 h 39231"/>
                <a:gd name="connsiteX2" fmla="*/ 73964 w 77856"/>
                <a:gd name="connsiteY2" fmla="*/ 11765 h 39231"/>
                <a:gd name="connsiteX3" fmla="*/ 54975 w 77856"/>
                <a:gd name="connsiteY3" fmla="*/ 2422 h 39231"/>
                <a:gd name="connsiteX4" fmla="*/ 38928 w 77856"/>
                <a:gd name="connsiteY4" fmla="*/ 0 h 39231"/>
                <a:gd name="connsiteX5" fmla="*/ 22881 w 77856"/>
                <a:gd name="connsiteY5" fmla="*/ 2422 h 39231"/>
                <a:gd name="connsiteX6" fmla="*/ 3893 w 77856"/>
                <a:gd name="connsiteY6" fmla="*/ 11765 h 39231"/>
                <a:gd name="connsiteX7" fmla="*/ 0 w 77856"/>
                <a:gd name="connsiteY7" fmla="*/ 19594 h 39231"/>
                <a:gd name="connsiteX8" fmla="*/ 0 w 77856"/>
                <a:gd name="connsiteY8" fmla="*/ 39231 h 3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856" h="39231">
                  <a:moveTo>
                    <a:pt x="77857" y="39231"/>
                  </a:moveTo>
                  <a:lnTo>
                    <a:pt x="77857" y="19594"/>
                  </a:lnTo>
                  <a:cubicBezTo>
                    <a:pt x="77793" y="16534"/>
                    <a:pt x="76365" y="13663"/>
                    <a:pt x="73964" y="11765"/>
                  </a:cubicBezTo>
                  <a:cubicBezTo>
                    <a:pt x="68321" y="7415"/>
                    <a:pt x="61864" y="4239"/>
                    <a:pt x="54975" y="2422"/>
                  </a:cubicBezTo>
                  <a:cubicBezTo>
                    <a:pt x="49775" y="826"/>
                    <a:pt x="44367" y="10"/>
                    <a:pt x="38928" y="0"/>
                  </a:cubicBezTo>
                  <a:cubicBezTo>
                    <a:pt x="33495" y="84"/>
                    <a:pt x="28097" y="898"/>
                    <a:pt x="22881" y="2422"/>
                  </a:cubicBezTo>
                  <a:cubicBezTo>
                    <a:pt x="16069" y="4439"/>
                    <a:pt x="9648" y="7598"/>
                    <a:pt x="3893" y="11765"/>
                  </a:cubicBezTo>
                  <a:cubicBezTo>
                    <a:pt x="1491" y="13663"/>
                    <a:pt x="64" y="16534"/>
                    <a:pt x="0" y="19594"/>
                  </a:cubicBezTo>
                  <a:lnTo>
                    <a:pt x="0" y="39231"/>
                  </a:ln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B65E6F-AD65-4A15-BD11-B33F85D6F8FB}"/>
                </a:ext>
              </a:extLst>
            </p:cNvPr>
            <p:cNvSpPr/>
            <p:nvPr/>
          </p:nvSpPr>
          <p:spPr>
            <a:xfrm>
              <a:off x="4144438" y="4665772"/>
              <a:ext cx="39274" cy="39274"/>
            </a:xfrm>
            <a:custGeom>
              <a:avLst/>
              <a:gdLst>
                <a:gd name="connsiteX0" fmla="*/ 39274 w 39274"/>
                <a:gd name="connsiteY0" fmla="*/ 19637 h 39274"/>
                <a:gd name="connsiteX1" fmla="*/ 19637 w 39274"/>
                <a:gd name="connsiteY1" fmla="*/ 39274 h 39274"/>
                <a:gd name="connsiteX2" fmla="*/ 0 w 39274"/>
                <a:gd name="connsiteY2" fmla="*/ 19637 h 39274"/>
                <a:gd name="connsiteX3" fmla="*/ 19637 w 39274"/>
                <a:gd name="connsiteY3" fmla="*/ 0 h 39274"/>
                <a:gd name="connsiteX4" fmla="*/ 39274 w 39274"/>
                <a:gd name="connsiteY4" fmla="*/ 19637 h 3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74" h="39274">
                  <a:moveTo>
                    <a:pt x="39274" y="19637"/>
                  </a:moveTo>
                  <a:cubicBezTo>
                    <a:pt x="39274" y="30482"/>
                    <a:pt x="30482" y="39274"/>
                    <a:pt x="19637" y="39274"/>
                  </a:cubicBezTo>
                  <a:cubicBezTo>
                    <a:pt x="8792" y="39274"/>
                    <a:pt x="0" y="30482"/>
                    <a:pt x="0" y="19637"/>
                  </a:cubicBezTo>
                  <a:cubicBezTo>
                    <a:pt x="0" y="8792"/>
                    <a:pt x="8792" y="0"/>
                    <a:pt x="19637" y="0"/>
                  </a:cubicBezTo>
                  <a:cubicBezTo>
                    <a:pt x="30482" y="0"/>
                    <a:pt x="39274" y="8792"/>
                    <a:pt x="39274" y="19637"/>
                  </a:cubicBez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8CDF361-EB32-45B9-9F36-9454739F3995}"/>
                </a:ext>
              </a:extLst>
            </p:cNvPr>
            <p:cNvSpPr/>
            <p:nvPr/>
          </p:nvSpPr>
          <p:spPr>
            <a:xfrm>
              <a:off x="4125450" y="4710453"/>
              <a:ext cx="77856" cy="39231"/>
            </a:xfrm>
            <a:custGeom>
              <a:avLst/>
              <a:gdLst>
                <a:gd name="connsiteX0" fmla="*/ 77857 w 77856"/>
                <a:gd name="connsiteY0" fmla="*/ 39231 h 39231"/>
                <a:gd name="connsiteX1" fmla="*/ 77857 w 77856"/>
                <a:gd name="connsiteY1" fmla="*/ 19594 h 39231"/>
                <a:gd name="connsiteX2" fmla="*/ 73964 w 77856"/>
                <a:gd name="connsiteY2" fmla="*/ 11765 h 39231"/>
                <a:gd name="connsiteX3" fmla="*/ 54975 w 77856"/>
                <a:gd name="connsiteY3" fmla="*/ 2422 h 39231"/>
                <a:gd name="connsiteX4" fmla="*/ 38928 w 77856"/>
                <a:gd name="connsiteY4" fmla="*/ 0 h 39231"/>
                <a:gd name="connsiteX5" fmla="*/ 22881 w 77856"/>
                <a:gd name="connsiteY5" fmla="*/ 2422 h 39231"/>
                <a:gd name="connsiteX6" fmla="*/ 3893 w 77856"/>
                <a:gd name="connsiteY6" fmla="*/ 11765 h 39231"/>
                <a:gd name="connsiteX7" fmla="*/ 0 w 77856"/>
                <a:gd name="connsiteY7" fmla="*/ 19594 h 39231"/>
                <a:gd name="connsiteX8" fmla="*/ 0 w 77856"/>
                <a:gd name="connsiteY8" fmla="*/ 39231 h 3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856" h="39231">
                  <a:moveTo>
                    <a:pt x="77857" y="39231"/>
                  </a:moveTo>
                  <a:lnTo>
                    <a:pt x="77857" y="19594"/>
                  </a:lnTo>
                  <a:cubicBezTo>
                    <a:pt x="77793" y="16534"/>
                    <a:pt x="76365" y="13663"/>
                    <a:pt x="73964" y="11765"/>
                  </a:cubicBezTo>
                  <a:cubicBezTo>
                    <a:pt x="68321" y="7415"/>
                    <a:pt x="61864" y="4239"/>
                    <a:pt x="54975" y="2422"/>
                  </a:cubicBezTo>
                  <a:cubicBezTo>
                    <a:pt x="49775" y="826"/>
                    <a:pt x="44367" y="10"/>
                    <a:pt x="38928" y="0"/>
                  </a:cubicBezTo>
                  <a:cubicBezTo>
                    <a:pt x="33495" y="84"/>
                    <a:pt x="28097" y="898"/>
                    <a:pt x="22881" y="2422"/>
                  </a:cubicBezTo>
                  <a:cubicBezTo>
                    <a:pt x="16069" y="4439"/>
                    <a:pt x="9648" y="7598"/>
                    <a:pt x="3893" y="11765"/>
                  </a:cubicBezTo>
                  <a:cubicBezTo>
                    <a:pt x="1491" y="13663"/>
                    <a:pt x="64" y="16534"/>
                    <a:pt x="0" y="19594"/>
                  </a:cubicBezTo>
                  <a:lnTo>
                    <a:pt x="0" y="39231"/>
                  </a:ln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B06A4AB-329E-46B2-ADB0-EC8D0CDAF10F}"/>
                </a:ext>
              </a:extLst>
            </p:cNvPr>
            <p:cNvSpPr/>
            <p:nvPr/>
          </p:nvSpPr>
          <p:spPr>
            <a:xfrm>
              <a:off x="3881240" y="4478137"/>
              <a:ext cx="51385" cy="51385"/>
            </a:xfrm>
            <a:custGeom>
              <a:avLst/>
              <a:gdLst>
                <a:gd name="connsiteX0" fmla="*/ 51385 w 51385"/>
                <a:gd name="connsiteY0" fmla="*/ 25693 h 51385"/>
                <a:gd name="connsiteX1" fmla="*/ 25693 w 51385"/>
                <a:gd name="connsiteY1" fmla="*/ 51385 h 51385"/>
                <a:gd name="connsiteX2" fmla="*/ 0 w 51385"/>
                <a:gd name="connsiteY2" fmla="*/ 25693 h 51385"/>
                <a:gd name="connsiteX3" fmla="*/ 25693 w 51385"/>
                <a:gd name="connsiteY3" fmla="*/ 0 h 51385"/>
                <a:gd name="connsiteX4" fmla="*/ 51385 w 51385"/>
                <a:gd name="connsiteY4" fmla="*/ 25693 h 5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85" h="51385">
                  <a:moveTo>
                    <a:pt x="51385" y="25693"/>
                  </a:moveTo>
                  <a:cubicBezTo>
                    <a:pt x="51385" y="39882"/>
                    <a:pt x="39882" y="51385"/>
                    <a:pt x="25693" y="51385"/>
                  </a:cubicBezTo>
                  <a:cubicBezTo>
                    <a:pt x="11503" y="51385"/>
                    <a:pt x="0" y="39882"/>
                    <a:pt x="0" y="25693"/>
                  </a:cubicBezTo>
                  <a:cubicBezTo>
                    <a:pt x="0" y="11503"/>
                    <a:pt x="11503" y="0"/>
                    <a:pt x="25693" y="0"/>
                  </a:cubicBezTo>
                  <a:cubicBezTo>
                    <a:pt x="39882" y="0"/>
                    <a:pt x="51385" y="11503"/>
                    <a:pt x="51385" y="25693"/>
                  </a:cubicBez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B961C4F-F0F4-4148-8DC4-0B6DC483C83C}"/>
                </a:ext>
              </a:extLst>
            </p:cNvPr>
            <p:cNvSpPr/>
            <p:nvPr/>
          </p:nvSpPr>
          <p:spPr>
            <a:xfrm>
              <a:off x="3836299" y="4492045"/>
              <a:ext cx="224030" cy="274940"/>
            </a:xfrm>
            <a:custGeom>
              <a:avLst/>
              <a:gdLst>
                <a:gd name="connsiteX0" fmla="*/ 222151 w 224030"/>
                <a:gd name="connsiteY0" fmla="*/ 1880 h 274940"/>
                <a:gd name="connsiteX1" fmla="*/ 212981 w 224030"/>
                <a:gd name="connsiteY1" fmla="*/ 1880 h 274940"/>
                <a:gd name="connsiteX2" fmla="*/ 157097 w 224030"/>
                <a:gd name="connsiteY2" fmla="*/ 57764 h 274940"/>
                <a:gd name="connsiteX3" fmla="*/ 144510 w 224030"/>
                <a:gd name="connsiteY3" fmla="*/ 60964 h 274940"/>
                <a:gd name="connsiteX4" fmla="*/ 127468 w 224030"/>
                <a:gd name="connsiteY4" fmla="*/ 88257 h 274940"/>
                <a:gd name="connsiteX5" fmla="*/ 122624 w 224030"/>
                <a:gd name="connsiteY5" fmla="*/ 67625 h 274940"/>
                <a:gd name="connsiteX6" fmla="*/ 118775 w 224030"/>
                <a:gd name="connsiteY6" fmla="*/ 60532 h 274940"/>
                <a:gd name="connsiteX7" fmla="*/ 91784 w 224030"/>
                <a:gd name="connsiteY7" fmla="*/ 46431 h 274940"/>
                <a:gd name="connsiteX8" fmla="*/ 70633 w 224030"/>
                <a:gd name="connsiteY8" fmla="*/ 43879 h 274940"/>
                <a:gd name="connsiteX9" fmla="*/ 49439 w 224030"/>
                <a:gd name="connsiteY9" fmla="*/ 47080 h 274940"/>
                <a:gd name="connsiteX10" fmla="*/ 22492 w 224030"/>
                <a:gd name="connsiteY10" fmla="*/ 61181 h 274940"/>
                <a:gd name="connsiteX11" fmla="*/ 18642 w 224030"/>
                <a:gd name="connsiteY11" fmla="*/ 68274 h 274940"/>
                <a:gd name="connsiteX12" fmla="*/ 0 w 224030"/>
                <a:gd name="connsiteY12" fmla="*/ 147861 h 274940"/>
                <a:gd name="connsiteX13" fmla="*/ 12976 w 224030"/>
                <a:gd name="connsiteY13" fmla="*/ 160837 h 274940"/>
                <a:gd name="connsiteX14" fmla="*/ 25174 w 224030"/>
                <a:gd name="connsiteY14" fmla="*/ 151235 h 274940"/>
                <a:gd name="connsiteX15" fmla="*/ 38669 w 224030"/>
                <a:gd name="connsiteY15" fmla="*/ 95394 h 274940"/>
                <a:gd name="connsiteX16" fmla="*/ 38669 w 224030"/>
                <a:gd name="connsiteY16" fmla="*/ 274940 h 274940"/>
                <a:gd name="connsiteX17" fmla="*/ 64232 w 224030"/>
                <a:gd name="connsiteY17" fmla="*/ 274940 h 274940"/>
                <a:gd name="connsiteX18" fmla="*/ 64232 w 224030"/>
                <a:gd name="connsiteY18" fmla="*/ 159410 h 274940"/>
                <a:gd name="connsiteX19" fmla="*/ 77208 w 224030"/>
                <a:gd name="connsiteY19" fmla="*/ 159410 h 274940"/>
                <a:gd name="connsiteX20" fmla="*/ 77208 w 224030"/>
                <a:gd name="connsiteY20" fmla="*/ 274940 h 274940"/>
                <a:gd name="connsiteX21" fmla="*/ 102727 w 224030"/>
                <a:gd name="connsiteY21" fmla="*/ 274940 h 274940"/>
                <a:gd name="connsiteX22" fmla="*/ 102727 w 224030"/>
                <a:gd name="connsiteY22" fmla="*/ 94572 h 274940"/>
                <a:gd name="connsiteX23" fmla="*/ 107485 w 224030"/>
                <a:gd name="connsiteY23" fmla="*/ 114902 h 274940"/>
                <a:gd name="connsiteX24" fmla="*/ 110037 w 224030"/>
                <a:gd name="connsiteY24" fmla="*/ 118146 h 274940"/>
                <a:gd name="connsiteX25" fmla="*/ 127339 w 224030"/>
                <a:gd name="connsiteY25" fmla="*/ 124244 h 274940"/>
                <a:gd name="connsiteX26" fmla="*/ 137720 w 224030"/>
                <a:gd name="connsiteY26" fmla="*/ 119530 h 274940"/>
                <a:gd name="connsiteX27" fmla="*/ 164104 w 224030"/>
                <a:gd name="connsiteY27" fmla="*/ 76276 h 274940"/>
                <a:gd name="connsiteX28" fmla="*/ 165878 w 224030"/>
                <a:gd name="connsiteY28" fmla="*/ 67323 h 274940"/>
                <a:gd name="connsiteX29" fmla="*/ 222107 w 224030"/>
                <a:gd name="connsiteY29" fmla="*/ 11093 h 274940"/>
                <a:gd name="connsiteX30" fmla="*/ 222151 w 224030"/>
                <a:gd name="connsiteY30" fmla="*/ 1880 h 27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4030" h="274940">
                  <a:moveTo>
                    <a:pt x="222151" y="1880"/>
                  </a:moveTo>
                  <a:cubicBezTo>
                    <a:pt x="219608" y="-627"/>
                    <a:pt x="215524" y="-627"/>
                    <a:pt x="212981" y="1880"/>
                  </a:cubicBezTo>
                  <a:lnTo>
                    <a:pt x="157097" y="57764"/>
                  </a:lnTo>
                  <a:cubicBezTo>
                    <a:pt x="152631" y="56503"/>
                    <a:pt x="147832" y="57723"/>
                    <a:pt x="144510" y="60964"/>
                  </a:cubicBezTo>
                  <a:cubicBezTo>
                    <a:pt x="143602" y="61873"/>
                    <a:pt x="127468" y="88257"/>
                    <a:pt x="127468" y="88257"/>
                  </a:cubicBezTo>
                  <a:lnTo>
                    <a:pt x="122624" y="67625"/>
                  </a:lnTo>
                  <a:cubicBezTo>
                    <a:pt x="121983" y="64965"/>
                    <a:pt x="120656" y="62519"/>
                    <a:pt x="118775" y="60532"/>
                  </a:cubicBezTo>
                  <a:cubicBezTo>
                    <a:pt x="110802" y="54088"/>
                    <a:pt x="101627" y="49294"/>
                    <a:pt x="91784" y="46431"/>
                  </a:cubicBezTo>
                  <a:cubicBezTo>
                    <a:pt x="84826" y="44943"/>
                    <a:pt x="77746" y="44089"/>
                    <a:pt x="70633" y="43879"/>
                  </a:cubicBezTo>
                  <a:cubicBezTo>
                    <a:pt x="63457" y="43990"/>
                    <a:pt x="56328" y="45067"/>
                    <a:pt x="49439" y="47080"/>
                  </a:cubicBezTo>
                  <a:cubicBezTo>
                    <a:pt x="39507" y="49684"/>
                    <a:pt x="30294" y="54505"/>
                    <a:pt x="22492" y="61181"/>
                  </a:cubicBezTo>
                  <a:cubicBezTo>
                    <a:pt x="20594" y="63156"/>
                    <a:pt x="19264" y="65606"/>
                    <a:pt x="18642" y="68274"/>
                  </a:cubicBezTo>
                  <a:cubicBezTo>
                    <a:pt x="18642" y="68274"/>
                    <a:pt x="0" y="146563"/>
                    <a:pt x="0" y="147861"/>
                  </a:cubicBezTo>
                  <a:cubicBezTo>
                    <a:pt x="0" y="155028"/>
                    <a:pt x="5810" y="160837"/>
                    <a:pt x="12976" y="160837"/>
                  </a:cubicBezTo>
                  <a:cubicBezTo>
                    <a:pt x="18719" y="160690"/>
                    <a:pt x="23682" y="156783"/>
                    <a:pt x="25174" y="151235"/>
                  </a:cubicBezTo>
                  <a:lnTo>
                    <a:pt x="38669" y="95394"/>
                  </a:lnTo>
                  <a:lnTo>
                    <a:pt x="38669" y="274940"/>
                  </a:lnTo>
                  <a:lnTo>
                    <a:pt x="64232" y="274940"/>
                  </a:lnTo>
                  <a:lnTo>
                    <a:pt x="64232" y="159410"/>
                  </a:lnTo>
                  <a:lnTo>
                    <a:pt x="77208" y="159410"/>
                  </a:lnTo>
                  <a:lnTo>
                    <a:pt x="77208" y="274940"/>
                  </a:lnTo>
                  <a:lnTo>
                    <a:pt x="102727" y="274940"/>
                  </a:lnTo>
                  <a:lnTo>
                    <a:pt x="102727" y="94572"/>
                  </a:lnTo>
                  <a:lnTo>
                    <a:pt x="107485" y="114902"/>
                  </a:lnTo>
                  <a:cubicBezTo>
                    <a:pt x="107815" y="116307"/>
                    <a:pt x="108749" y="117494"/>
                    <a:pt x="110037" y="118146"/>
                  </a:cubicBezTo>
                  <a:cubicBezTo>
                    <a:pt x="115011" y="121963"/>
                    <a:pt x="121070" y="124099"/>
                    <a:pt x="127339" y="124244"/>
                  </a:cubicBezTo>
                  <a:cubicBezTo>
                    <a:pt x="131420" y="124816"/>
                    <a:pt x="135464" y="122979"/>
                    <a:pt x="137720" y="119530"/>
                  </a:cubicBezTo>
                  <a:lnTo>
                    <a:pt x="164104" y="76276"/>
                  </a:lnTo>
                  <a:cubicBezTo>
                    <a:pt x="165791" y="73617"/>
                    <a:pt x="166424" y="70424"/>
                    <a:pt x="165878" y="67323"/>
                  </a:cubicBezTo>
                  <a:lnTo>
                    <a:pt x="222107" y="11093"/>
                  </a:lnTo>
                  <a:cubicBezTo>
                    <a:pt x="224654" y="8557"/>
                    <a:pt x="224674" y="4440"/>
                    <a:pt x="222151" y="1880"/>
                  </a:cubicBez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2A555FD-F6EF-4EB2-9CF4-C262FD5AA11F}"/>
                </a:ext>
              </a:extLst>
            </p:cNvPr>
            <p:cNvSpPr/>
            <p:nvPr/>
          </p:nvSpPr>
          <p:spPr>
            <a:xfrm>
              <a:off x="3917832" y="4433932"/>
              <a:ext cx="246545" cy="177339"/>
            </a:xfrm>
            <a:custGeom>
              <a:avLst/>
              <a:gdLst>
                <a:gd name="connsiteX0" fmla="*/ 229244 w 246545"/>
                <a:gd name="connsiteY0" fmla="*/ 0 h 177339"/>
                <a:gd name="connsiteX1" fmla="*/ 17301 w 246545"/>
                <a:gd name="connsiteY1" fmla="*/ 0 h 177339"/>
                <a:gd name="connsiteX2" fmla="*/ 0 w 246545"/>
                <a:gd name="connsiteY2" fmla="*/ 17301 h 177339"/>
                <a:gd name="connsiteX3" fmla="*/ 0 w 246545"/>
                <a:gd name="connsiteY3" fmla="*/ 32873 h 177339"/>
                <a:gd name="connsiteX4" fmla="*/ 17301 w 246545"/>
                <a:gd name="connsiteY4" fmla="*/ 43254 h 177339"/>
                <a:gd name="connsiteX5" fmla="*/ 17301 w 246545"/>
                <a:gd name="connsiteY5" fmla="*/ 17301 h 177339"/>
                <a:gd name="connsiteX6" fmla="*/ 229244 w 246545"/>
                <a:gd name="connsiteY6" fmla="*/ 17301 h 177339"/>
                <a:gd name="connsiteX7" fmla="*/ 229244 w 246545"/>
                <a:gd name="connsiteY7" fmla="*/ 160038 h 177339"/>
                <a:gd name="connsiteX8" fmla="*/ 81620 w 246545"/>
                <a:gd name="connsiteY8" fmla="*/ 160038 h 177339"/>
                <a:gd name="connsiteX9" fmla="*/ 71066 w 246545"/>
                <a:gd name="connsiteY9" fmla="*/ 177340 h 177339"/>
                <a:gd name="connsiteX10" fmla="*/ 229244 w 246545"/>
                <a:gd name="connsiteY10" fmla="*/ 177340 h 177339"/>
                <a:gd name="connsiteX11" fmla="*/ 246546 w 246545"/>
                <a:gd name="connsiteY11" fmla="*/ 160038 h 177339"/>
                <a:gd name="connsiteX12" fmla="*/ 246546 w 246545"/>
                <a:gd name="connsiteY12" fmla="*/ 17301 h 177339"/>
                <a:gd name="connsiteX13" fmla="*/ 229244 w 246545"/>
                <a:gd name="connsiteY13" fmla="*/ 0 h 17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545" h="177339">
                  <a:moveTo>
                    <a:pt x="229244" y="0"/>
                  </a:moveTo>
                  <a:lnTo>
                    <a:pt x="17301" y="0"/>
                  </a:lnTo>
                  <a:cubicBezTo>
                    <a:pt x="7746" y="0"/>
                    <a:pt x="0" y="7746"/>
                    <a:pt x="0" y="17301"/>
                  </a:cubicBezTo>
                  <a:lnTo>
                    <a:pt x="0" y="32873"/>
                  </a:lnTo>
                  <a:cubicBezTo>
                    <a:pt x="6613" y="34673"/>
                    <a:pt x="12601" y="38266"/>
                    <a:pt x="17301" y="43254"/>
                  </a:cubicBezTo>
                  <a:lnTo>
                    <a:pt x="17301" y="17301"/>
                  </a:lnTo>
                  <a:lnTo>
                    <a:pt x="229244" y="17301"/>
                  </a:lnTo>
                  <a:lnTo>
                    <a:pt x="229244" y="160038"/>
                  </a:lnTo>
                  <a:lnTo>
                    <a:pt x="81620" y="160038"/>
                  </a:lnTo>
                  <a:lnTo>
                    <a:pt x="71066" y="177340"/>
                  </a:lnTo>
                  <a:lnTo>
                    <a:pt x="229244" y="177340"/>
                  </a:lnTo>
                  <a:cubicBezTo>
                    <a:pt x="238799" y="177340"/>
                    <a:pt x="246546" y="169594"/>
                    <a:pt x="246546" y="160038"/>
                  </a:cubicBezTo>
                  <a:lnTo>
                    <a:pt x="246546" y="17301"/>
                  </a:lnTo>
                  <a:cubicBezTo>
                    <a:pt x="246546" y="7746"/>
                    <a:pt x="238799" y="0"/>
                    <a:pt x="229244" y="0"/>
                  </a:cubicBez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29" name="Graphic 29" descr="Eye">
            <a:extLst>
              <a:ext uri="{FF2B5EF4-FFF2-40B4-BE49-F238E27FC236}">
                <a16:creationId xmlns:a16="http://schemas.microsoft.com/office/drawing/2014/main" id="{3641CFE3-D60E-46F6-A697-14C58416A556}"/>
              </a:ext>
            </a:extLst>
          </p:cNvPr>
          <p:cNvGrpSpPr/>
          <p:nvPr/>
        </p:nvGrpSpPr>
        <p:grpSpPr>
          <a:xfrm>
            <a:off x="4280380" y="5455774"/>
            <a:ext cx="553647" cy="553647"/>
            <a:chOff x="4359301" y="4390680"/>
            <a:chExt cx="415235" cy="415235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E3A9A10-5983-4CC7-9F2E-40572A3159CB}"/>
                </a:ext>
              </a:extLst>
            </p:cNvPr>
            <p:cNvSpPr/>
            <p:nvPr/>
          </p:nvSpPr>
          <p:spPr>
            <a:xfrm>
              <a:off x="4394054" y="4494488"/>
              <a:ext cx="345776" cy="207617"/>
            </a:xfrm>
            <a:custGeom>
              <a:avLst/>
              <a:gdLst>
                <a:gd name="connsiteX0" fmla="*/ 232987 w 345776"/>
                <a:gd name="connsiteY0" fmla="*/ 166094 h 207617"/>
                <a:gd name="connsiteX1" fmla="*/ 236447 w 345776"/>
                <a:gd name="connsiteY1" fmla="*/ 45416 h 207617"/>
                <a:gd name="connsiteX2" fmla="*/ 315169 w 345776"/>
                <a:gd name="connsiteY2" fmla="*/ 108567 h 207617"/>
                <a:gd name="connsiteX3" fmla="*/ 232987 w 345776"/>
                <a:gd name="connsiteY3" fmla="*/ 166094 h 207617"/>
                <a:gd name="connsiteX4" fmla="*/ 63000 w 345776"/>
                <a:gd name="connsiteY4" fmla="*/ 76991 h 207617"/>
                <a:gd name="connsiteX5" fmla="*/ 108849 w 345776"/>
                <a:gd name="connsiteY5" fmla="*/ 45849 h 207617"/>
                <a:gd name="connsiteX6" fmla="*/ 112742 w 345776"/>
                <a:gd name="connsiteY6" fmla="*/ 166094 h 207617"/>
                <a:gd name="connsiteX7" fmla="*/ 30560 w 345776"/>
                <a:gd name="connsiteY7" fmla="*/ 108567 h 207617"/>
                <a:gd name="connsiteX8" fmla="*/ 63000 w 345776"/>
                <a:gd name="connsiteY8" fmla="*/ 76991 h 207617"/>
                <a:gd name="connsiteX9" fmla="*/ 63000 w 345776"/>
                <a:gd name="connsiteY9" fmla="*/ 76991 h 207617"/>
                <a:gd name="connsiteX10" fmla="*/ 172864 w 345776"/>
                <a:gd name="connsiteY10" fmla="*/ 173015 h 207617"/>
                <a:gd name="connsiteX11" fmla="*/ 103658 w 345776"/>
                <a:gd name="connsiteY11" fmla="*/ 103809 h 207617"/>
                <a:gd name="connsiteX12" fmla="*/ 172864 w 345776"/>
                <a:gd name="connsiteY12" fmla="*/ 34603 h 207617"/>
                <a:gd name="connsiteX13" fmla="*/ 242070 w 345776"/>
                <a:gd name="connsiteY13" fmla="*/ 103809 h 207617"/>
                <a:gd name="connsiteX14" fmla="*/ 172864 w 345776"/>
                <a:gd name="connsiteY14" fmla="*/ 173015 h 207617"/>
                <a:gd name="connsiteX15" fmla="*/ 341121 w 345776"/>
                <a:gd name="connsiteY15" fmla="*/ 96456 h 207617"/>
                <a:gd name="connsiteX16" fmla="*/ 172864 w 345776"/>
                <a:gd name="connsiteY16" fmla="*/ 0 h 207617"/>
                <a:gd name="connsiteX17" fmla="*/ 4607 w 345776"/>
                <a:gd name="connsiteY17" fmla="*/ 96456 h 207617"/>
                <a:gd name="connsiteX18" fmla="*/ 5473 w 345776"/>
                <a:gd name="connsiteY18" fmla="*/ 122408 h 207617"/>
                <a:gd name="connsiteX19" fmla="*/ 172864 w 345776"/>
                <a:gd name="connsiteY19" fmla="*/ 207618 h 207617"/>
                <a:gd name="connsiteX20" fmla="*/ 340688 w 345776"/>
                <a:gd name="connsiteY20" fmla="*/ 122408 h 207617"/>
                <a:gd name="connsiteX21" fmla="*/ 341121 w 345776"/>
                <a:gd name="connsiteY21" fmla="*/ 96456 h 20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5776" h="207617">
                  <a:moveTo>
                    <a:pt x="232987" y="166094"/>
                  </a:moveTo>
                  <a:cubicBezTo>
                    <a:pt x="266725" y="133654"/>
                    <a:pt x="268455" y="80019"/>
                    <a:pt x="236447" y="45416"/>
                  </a:cubicBezTo>
                  <a:cubicBezTo>
                    <a:pt x="270617" y="63150"/>
                    <a:pt x="298732" y="90400"/>
                    <a:pt x="315169" y="108567"/>
                  </a:cubicBezTo>
                  <a:cubicBezTo>
                    <a:pt x="297867" y="125436"/>
                    <a:pt x="268455" y="150523"/>
                    <a:pt x="232987" y="166094"/>
                  </a:cubicBezTo>
                  <a:close/>
                  <a:moveTo>
                    <a:pt x="63000" y="76991"/>
                  </a:moveTo>
                  <a:cubicBezTo>
                    <a:pt x="77274" y="64880"/>
                    <a:pt x="92412" y="54500"/>
                    <a:pt x="108849" y="45849"/>
                  </a:cubicBezTo>
                  <a:cubicBezTo>
                    <a:pt x="77274" y="80452"/>
                    <a:pt x="79004" y="133654"/>
                    <a:pt x="112742" y="166094"/>
                  </a:cubicBezTo>
                  <a:cubicBezTo>
                    <a:pt x="77274" y="150523"/>
                    <a:pt x="47429" y="125436"/>
                    <a:pt x="30560" y="108567"/>
                  </a:cubicBezTo>
                  <a:cubicBezTo>
                    <a:pt x="40508" y="97321"/>
                    <a:pt x="51321" y="86940"/>
                    <a:pt x="63000" y="76991"/>
                  </a:cubicBezTo>
                  <a:lnTo>
                    <a:pt x="63000" y="76991"/>
                  </a:lnTo>
                  <a:close/>
                  <a:moveTo>
                    <a:pt x="172864" y="173015"/>
                  </a:moveTo>
                  <a:cubicBezTo>
                    <a:pt x="134801" y="173015"/>
                    <a:pt x="103658" y="141872"/>
                    <a:pt x="103658" y="103809"/>
                  </a:cubicBezTo>
                  <a:cubicBezTo>
                    <a:pt x="103658" y="65746"/>
                    <a:pt x="134801" y="34603"/>
                    <a:pt x="172864" y="34603"/>
                  </a:cubicBezTo>
                  <a:cubicBezTo>
                    <a:pt x="210927" y="34603"/>
                    <a:pt x="242070" y="65746"/>
                    <a:pt x="242070" y="103809"/>
                  </a:cubicBezTo>
                  <a:cubicBezTo>
                    <a:pt x="242070" y="141872"/>
                    <a:pt x="210927" y="173015"/>
                    <a:pt x="172864" y="173015"/>
                  </a:cubicBezTo>
                  <a:close/>
                  <a:moveTo>
                    <a:pt x="341121" y="96456"/>
                  </a:moveTo>
                  <a:cubicBezTo>
                    <a:pt x="316034" y="67043"/>
                    <a:pt x="250288" y="0"/>
                    <a:pt x="172864" y="0"/>
                  </a:cubicBezTo>
                  <a:cubicBezTo>
                    <a:pt x="95440" y="0"/>
                    <a:pt x="29695" y="67043"/>
                    <a:pt x="4607" y="96456"/>
                  </a:cubicBezTo>
                  <a:cubicBezTo>
                    <a:pt x="-1881" y="104241"/>
                    <a:pt x="-1448" y="115055"/>
                    <a:pt x="5473" y="122408"/>
                  </a:cubicBezTo>
                  <a:cubicBezTo>
                    <a:pt x="30992" y="149225"/>
                    <a:pt x="96305" y="207618"/>
                    <a:pt x="172864" y="207618"/>
                  </a:cubicBezTo>
                  <a:cubicBezTo>
                    <a:pt x="249423" y="207618"/>
                    <a:pt x="314736" y="149225"/>
                    <a:pt x="340688" y="122408"/>
                  </a:cubicBezTo>
                  <a:cubicBezTo>
                    <a:pt x="347176" y="115487"/>
                    <a:pt x="347609" y="104241"/>
                    <a:pt x="341121" y="96456"/>
                  </a:cubicBez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79E7988-2605-4830-9D77-4E41345C3BA8}"/>
                </a:ext>
              </a:extLst>
            </p:cNvPr>
            <p:cNvSpPr/>
            <p:nvPr/>
          </p:nvSpPr>
          <p:spPr>
            <a:xfrm>
              <a:off x="4523664" y="4555043"/>
              <a:ext cx="86507" cy="86507"/>
            </a:xfrm>
            <a:custGeom>
              <a:avLst/>
              <a:gdLst>
                <a:gd name="connsiteX0" fmla="*/ 86507 w 86507"/>
                <a:gd name="connsiteY0" fmla="*/ 43254 h 86507"/>
                <a:gd name="connsiteX1" fmla="*/ 43254 w 86507"/>
                <a:gd name="connsiteY1" fmla="*/ 86507 h 86507"/>
                <a:gd name="connsiteX2" fmla="*/ 0 w 86507"/>
                <a:gd name="connsiteY2" fmla="*/ 43254 h 86507"/>
                <a:gd name="connsiteX3" fmla="*/ 43254 w 86507"/>
                <a:gd name="connsiteY3" fmla="*/ 0 h 86507"/>
                <a:gd name="connsiteX4" fmla="*/ 86507 w 86507"/>
                <a:gd name="connsiteY4" fmla="*/ 43254 h 8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07" h="86507">
                  <a:moveTo>
                    <a:pt x="86507" y="43254"/>
                  </a:moveTo>
                  <a:cubicBezTo>
                    <a:pt x="86507" y="67142"/>
                    <a:pt x="67142" y="86507"/>
                    <a:pt x="43254" y="86507"/>
                  </a:cubicBezTo>
                  <a:cubicBezTo>
                    <a:pt x="19365" y="86507"/>
                    <a:pt x="0" y="67142"/>
                    <a:pt x="0" y="43254"/>
                  </a:cubicBezTo>
                  <a:cubicBezTo>
                    <a:pt x="0" y="19365"/>
                    <a:pt x="19365" y="0"/>
                    <a:pt x="43254" y="0"/>
                  </a:cubicBezTo>
                  <a:cubicBezTo>
                    <a:pt x="67142" y="0"/>
                    <a:pt x="86507" y="19365"/>
                    <a:pt x="86507" y="43254"/>
                  </a:cubicBez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32" name="Graphic 31" descr="Ear">
            <a:extLst>
              <a:ext uri="{FF2B5EF4-FFF2-40B4-BE49-F238E27FC236}">
                <a16:creationId xmlns:a16="http://schemas.microsoft.com/office/drawing/2014/main" id="{69205CAF-C806-4D16-94F0-7F5662900442}"/>
              </a:ext>
            </a:extLst>
          </p:cNvPr>
          <p:cNvSpPr/>
          <p:nvPr/>
        </p:nvSpPr>
        <p:spPr>
          <a:xfrm>
            <a:off x="5298937" y="5554190"/>
            <a:ext cx="310825" cy="409672"/>
          </a:xfrm>
          <a:custGeom>
            <a:avLst/>
            <a:gdLst>
              <a:gd name="connsiteX0" fmla="*/ 188481 w 233119"/>
              <a:gd name="connsiteY0" fmla="*/ 203013 h 307254"/>
              <a:gd name="connsiteX1" fmla="*/ 233119 w 233119"/>
              <a:gd name="connsiteY1" fmla="*/ 116851 h 307254"/>
              <a:gd name="connsiteX2" fmla="*/ 116401 w 233119"/>
              <a:gd name="connsiteY2" fmla="*/ 0 h 307254"/>
              <a:gd name="connsiteX3" fmla="*/ 934 w 233119"/>
              <a:gd name="connsiteY3" fmla="*/ 98858 h 307254"/>
              <a:gd name="connsiteX4" fmla="*/ 17500 w 233119"/>
              <a:gd name="connsiteY4" fmla="*/ 178661 h 307254"/>
              <a:gd name="connsiteX5" fmla="*/ 25761 w 233119"/>
              <a:gd name="connsiteY5" fmla="*/ 201585 h 307254"/>
              <a:gd name="connsiteX6" fmla="*/ 28789 w 233119"/>
              <a:gd name="connsiteY6" fmla="*/ 220184 h 307254"/>
              <a:gd name="connsiteX7" fmla="*/ 52708 w 233119"/>
              <a:gd name="connsiteY7" fmla="*/ 291726 h 307254"/>
              <a:gd name="connsiteX8" fmla="*/ 100287 w 233119"/>
              <a:gd name="connsiteY8" fmla="*/ 307254 h 307254"/>
              <a:gd name="connsiteX9" fmla="*/ 104093 w 233119"/>
              <a:gd name="connsiteY9" fmla="*/ 307254 h 307254"/>
              <a:gd name="connsiteX10" fmla="*/ 180479 w 233119"/>
              <a:gd name="connsiteY10" fmla="*/ 220314 h 307254"/>
              <a:gd name="connsiteX11" fmla="*/ 180479 w 233119"/>
              <a:gd name="connsiteY11" fmla="*/ 212745 h 307254"/>
              <a:gd name="connsiteX12" fmla="*/ 188481 w 233119"/>
              <a:gd name="connsiteY12" fmla="*/ 203013 h 307254"/>
              <a:gd name="connsiteX13" fmla="*/ 61359 w 233119"/>
              <a:gd name="connsiteY13" fmla="*/ 109671 h 307254"/>
              <a:gd name="connsiteX14" fmla="*/ 127191 w 233119"/>
              <a:gd name="connsiteY14" fmla="*/ 88737 h 307254"/>
              <a:gd name="connsiteX15" fmla="*/ 171699 w 233119"/>
              <a:gd name="connsiteY15" fmla="*/ 166593 h 307254"/>
              <a:gd name="connsiteX16" fmla="*/ 136274 w 233119"/>
              <a:gd name="connsiteY16" fmla="*/ 205521 h 307254"/>
              <a:gd name="connsiteX17" fmla="*/ 131343 w 233119"/>
              <a:gd name="connsiteY17" fmla="*/ 208852 h 307254"/>
              <a:gd name="connsiteX18" fmla="*/ 130521 w 233119"/>
              <a:gd name="connsiteY18" fmla="*/ 212053 h 307254"/>
              <a:gd name="connsiteX19" fmla="*/ 91334 w 233119"/>
              <a:gd name="connsiteY19" fmla="*/ 248689 h 307254"/>
              <a:gd name="connsiteX20" fmla="*/ 77406 w 233119"/>
              <a:gd name="connsiteY20" fmla="*/ 246872 h 307254"/>
              <a:gd name="connsiteX21" fmla="*/ 60105 w 233119"/>
              <a:gd name="connsiteY21" fmla="*/ 232988 h 307254"/>
              <a:gd name="connsiteX22" fmla="*/ 58461 w 233119"/>
              <a:gd name="connsiteY22" fmla="*/ 207035 h 307254"/>
              <a:gd name="connsiteX23" fmla="*/ 69287 w 233119"/>
              <a:gd name="connsiteY23" fmla="*/ 201338 h 307254"/>
              <a:gd name="connsiteX24" fmla="*/ 74985 w 233119"/>
              <a:gd name="connsiteY24" fmla="*/ 212163 h 307254"/>
              <a:gd name="connsiteX25" fmla="*/ 74638 w 233119"/>
              <a:gd name="connsiteY25" fmla="*/ 213091 h 307254"/>
              <a:gd name="connsiteX26" fmla="*/ 75330 w 233119"/>
              <a:gd name="connsiteY26" fmla="*/ 224899 h 307254"/>
              <a:gd name="connsiteX27" fmla="*/ 81039 w 233119"/>
              <a:gd name="connsiteY27" fmla="*/ 230176 h 307254"/>
              <a:gd name="connsiteX28" fmla="*/ 113696 w 233119"/>
              <a:gd name="connsiteY28" fmla="*/ 207900 h 307254"/>
              <a:gd name="connsiteX29" fmla="*/ 117762 w 233119"/>
              <a:gd name="connsiteY29" fmla="*/ 197952 h 307254"/>
              <a:gd name="connsiteX30" fmla="*/ 126412 w 233119"/>
              <a:gd name="connsiteY30" fmla="*/ 191161 h 307254"/>
              <a:gd name="connsiteX31" fmla="*/ 154744 w 233119"/>
              <a:gd name="connsiteY31" fmla="*/ 162311 h 307254"/>
              <a:gd name="connsiteX32" fmla="*/ 122390 w 233119"/>
              <a:gd name="connsiteY32" fmla="*/ 105649 h 307254"/>
              <a:gd name="connsiteX33" fmla="*/ 74248 w 233119"/>
              <a:gd name="connsiteY33" fmla="*/ 121177 h 307254"/>
              <a:gd name="connsiteX34" fmla="*/ 60537 w 233119"/>
              <a:gd name="connsiteY34" fmla="*/ 144750 h 307254"/>
              <a:gd name="connsiteX35" fmla="*/ 68582 w 233119"/>
              <a:gd name="connsiteY35" fmla="*/ 157726 h 307254"/>
              <a:gd name="connsiteX36" fmla="*/ 67241 w 233119"/>
              <a:gd name="connsiteY36" fmla="*/ 169880 h 307254"/>
              <a:gd name="connsiteX37" fmla="*/ 61835 w 233119"/>
              <a:gd name="connsiteY37" fmla="*/ 171784 h 307254"/>
              <a:gd name="connsiteX38" fmla="*/ 55044 w 233119"/>
              <a:gd name="connsiteY38" fmla="*/ 168540 h 307254"/>
              <a:gd name="connsiteX39" fmla="*/ 67691 w 233119"/>
              <a:gd name="connsiteY39" fmla="*/ 53561 h 307254"/>
              <a:gd name="connsiteX40" fmla="*/ 182670 w 233119"/>
              <a:gd name="connsiteY40" fmla="*/ 66208 h 307254"/>
              <a:gd name="connsiteX41" fmla="*/ 198213 w 233119"/>
              <a:gd name="connsiteY41" fmla="*/ 97560 h 307254"/>
              <a:gd name="connsiteX42" fmla="*/ 191985 w 233119"/>
              <a:gd name="connsiteY42" fmla="*/ 108114 h 307254"/>
              <a:gd name="connsiteX43" fmla="*/ 181431 w 233119"/>
              <a:gd name="connsiteY43" fmla="*/ 101886 h 307254"/>
              <a:gd name="connsiteX44" fmla="*/ 103339 w 233119"/>
              <a:gd name="connsiteY44" fmla="*/ 54770 h 307254"/>
              <a:gd name="connsiteX45" fmla="*/ 54352 w 233119"/>
              <a:gd name="connsiteY45" fmla="*/ 118798 h 307254"/>
              <a:gd name="connsiteX46" fmla="*/ 61359 w 233119"/>
              <a:gd name="connsiteY46" fmla="*/ 109671 h 30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33119" h="307254">
                <a:moveTo>
                  <a:pt x="188481" y="203013"/>
                </a:moveTo>
                <a:cubicBezTo>
                  <a:pt x="205177" y="183895"/>
                  <a:pt x="233119" y="151930"/>
                  <a:pt x="233119" y="116851"/>
                </a:cubicBezTo>
                <a:cubicBezTo>
                  <a:pt x="233156" y="52353"/>
                  <a:pt x="180899" y="37"/>
                  <a:pt x="116401" y="0"/>
                </a:cubicBezTo>
                <a:cubicBezTo>
                  <a:pt x="58799" y="-33"/>
                  <a:pt x="9775" y="41938"/>
                  <a:pt x="934" y="98858"/>
                </a:cubicBezTo>
                <a:cubicBezTo>
                  <a:pt x="-3392" y="128097"/>
                  <a:pt x="8200" y="156169"/>
                  <a:pt x="17500" y="178661"/>
                </a:cubicBezTo>
                <a:cubicBezTo>
                  <a:pt x="20870" y="186066"/>
                  <a:pt x="23633" y="193733"/>
                  <a:pt x="25761" y="201585"/>
                </a:cubicBezTo>
                <a:cubicBezTo>
                  <a:pt x="26713" y="206343"/>
                  <a:pt x="27708" y="213048"/>
                  <a:pt x="28789" y="220184"/>
                </a:cubicBezTo>
                <a:cubicBezTo>
                  <a:pt x="34412" y="257642"/>
                  <a:pt x="39127" y="282859"/>
                  <a:pt x="52708" y="291726"/>
                </a:cubicBezTo>
                <a:cubicBezTo>
                  <a:pt x="66679" y="301503"/>
                  <a:pt x="83239" y="306908"/>
                  <a:pt x="100287" y="307254"/>
                </a:cubicBezTo>
                <a:lnTo>
                  <a:pt x="104093" y="307254"/>
                </a:lnTo>
                <a:cubicBezTo>
                  <a:pt x="182210" y="302929"/>
                  <a:pt x="180955" y="242936"/>
                  <a:pt x="180479" y="220314"/>
                </a:cubicBezTo>
                <a:cubicBezTo>
                  <a:pt x="180479" y="217805"/>
                  <a:pt x="180479" y="214518"/>
                  <a:pt x="180479" y="212745"/>
                </a:cubicBezTo>
                <a:cubicBezTo>
                  <a:pt x="181907" y="210582"/>
                  <a:pt x="185540" y="206430"/>
                  <a:pt x="188481" y="203013"/>
                </a:cubicBezTo>
                <a:close/>
                <a:moveTo>
                  <a:pt x="61359" y="109671"/>
                </a:moveTo>
                <a:cubicBezTo>
                  <a:pt x="77527" y="90728"/>
                  <a:pt x="103051" y="82611"/>
                  <a:pt x="127191" y="88737"/>
                </a:cubicBezTo>
                <a:cubicBezTo>
                  <a:pt x="160935" y="98005"/>
                  <a:pt x="180834" y="132813"/>
                  <a:pt x="171699" y="166593"/>
                </a:cubicBezTo>
                <a:cubicBezTo>
                  <a:pt x="166638" y="185106"/>
                  <a:pt x="147650" y="197736"/>
                  <a:pt x="136274" y="205521"/>
                </a:cubicBezTo>
                <a:cubicBezTo>
                  <a:pt x="134544" y="206646"/>
                  <a:pt x="132511" y="208030"/>
                  <a:pt x="131343" y="208852"/>
                </a:cubicBezTo>
                <a:cubicBezTo>
                  <a:pt x="131343" y="209760"/>
                  <a:pt x="130781" y="211058"/>
                  <a:pt x="130521" y="212053"/>
                </a:cubicBezTo>
                <a:cubicBezTo>
                  <a:pt x="127883" y="222650"/>
                  <a:pt x="121352" y="248689"/>
                  <a:pt x="91334" y="248689"/>
                </a:cubicBezTo>
                <a:cubicBezTo>
                  <a:pt x="86639" y="248589"/>
                  <a:pt x="81969" y="247980"/>
                  <a:pt x="77406" y="246872"/>
                </a:cubicBezTo>
                <a:cubicBezTo>
                  <a:pt x="69921" y="244927"/>
                  <a:pt x="63624" y="239874"/>
                  <a:pt x="60105" y="232988"/>
                </a:cubicBezTo>
                <a:cubicBezTo>
                  <a:pt x="55793" y="224992"/>
                  <a:pt x="55192" y="215511"/>
                  <a:pt x="58461" y="207035"/>
                </a:cubicBezTo>
                <a:cubicBezTo>
                  <a:pt x="59877" y="202473"/>
                  <a:pt x="64724" y="199921"/>
                  <a:pt x="69287" y="201338"/>
                </a:cubicBezTo>
                <a:cubicBezTo>
                  <a:pt x="73850" y="202754"/>
                  <a:pt x="76401" y="207601"/>
                  <a:pt x="74985" y="212163"/>
                </a:cubicBezTo>
                <a:cubicBezTo>
                  <a:pt x="74887" y="212479"/>
                  <a:pt x="74771" y="212788"/>
                  <a:pt x="74638" y="213091"/>
                </a:cubicBezTo>
                <a:cubicBezTo>
                  <a:pt x="73078" y="216930"/>
                  <a:pt x="73332" y="221268"/>
                  <a:pt x="75330" y="224899"/>
                </a:cubicBezTo>
                <a:cubicBezTo>
                  <a:pt x="76489" y="227323"/>
                  <a:pt x="78531" y="229211"/>
                  <a:pt x="81039" y="230176"/>
                </a:cubicBezTo>
                <a:cubicBezTo>
                  <a:pt x="104829" y="235323"/>
                  <a:pt x="109760" y="223688"/>
                  <a:pt x="113696" y="207900"/>
                </a:cubicBezTo>
                <a:cubicBezTo>
                  <a:pt x="114217" y="204302"/>
                  <a:pt x="115613" y="200886"/>
                  <a:pt x="117762" y="197952"/>
                </a:cubicBezTo>
                <a:cubicBezTo>
                  <a:pt x="120355" y="195342"/>
                  <a:pt x="123260" y="193061"/>
                  <a:pt x="126412" y="191161"/>
                </a:cubicBezTo>
                <a:cubicBezTo>
                  <a:pt x="135755" y="184933"/>
                  <a:pt x="151413" y="174552"/>
                  <a:pt x="154744" y="162311"/>
                </a:cubicBezTo>
                <a:cubicBezTo>
                  <a:pt x="161422" y="137734"/>
                  <a:pt x="146950" y="112389"/>
                  <a:pt x="122390" y="105649"/>
                </a:cubicBezTo>
                <a:cubicBezTo>
                  <a:pt x="104699" y="101340"/>
                  <a:pt x="86087" y="107343"/>
                  <a:pt x="74248" y="121177"/>
                </a:cubicBezTo>
                <a:cubicBezTo>
                  <a:pt x="68014" y="127941"/>
                  <a:pt x="63335" y="135987"/>
                  <a:pt x="60537" y="144750"/>
                </a:cubicBezTo>
                <a:cubicBezTo>
                  <a:pt x="62699" y="149377"/>
                  <a:pt x="65399" y="153733"/>
                  <a:pt x="68582" y="157726"/>
                </a:cubicBezTo>
                <a:cubicBezTo>
                  <a:pt x="71566" y="161453"/>
                  <a:pt x="70966" y="166893"/>
                  <a:pt x="67241" y="169880"/>
                </a:cubicBezTo>
                <a:cubicBezTo>
                  <a:pt x="65708" y="171111"/>
                  <a:pt x="63801" y="171782"/>
                  <a:pt x="61835" y="171784"/>
                </a:cubicBezTo>
                <a:cubicBezTo>
                  <a:pt x="59194" y="171795"/>
                  <a:pt x="56694" y="170601"/>
                  <a:pt x="55044" y="168540"/>
                </a:cubicBezTo>
                <a:cubicBezTo>
                  <a:pt x="26786" y="133297"/>
                  <a:pt x="32448" y="81819"/>
                  <a:pt x="67691" y="53561"/>
                </a:cubicBezTo>
                <a:cubicBezTo>
                  <a:pt x="102934" y="25303"/>
                  <a:pt x="154412" y="30965"/>
                  <a:pt x="182670" y="66208"/>
                </a:cubicBezTo>
                <a:cubicBezTo>
                  <a:pt x="190052" y="75415"/>
                  <a:pt x="195355" y="86111"/>
                  <a:pt x="198213" y="97560"/>
                </a:cubicBezTo>
                <a:cubicBezTo>
                  <a:pt x="199408" y="102195"/>
                  <a:pt x="196619" y="106920"/>
                  <a:pt x="191985" y="108114"/>
                </a:cubicBezTo>
                <a:cubicBezTo>
                  <a:pt x="187351" y="109308"/>
                  <a:pt x="182625" y="106520"/>
                  <a:pt x="181431" y="101886"/>
                </a:cubicBezTo>
                <a:cubicBezTo>
                  <a:pt x="172877" y="67310"/>
                  <a:pt x="137914" y="46216"/>
                  <a:pt x="103339" y="54770"/>
                </a:cubicBezTo>
                <a:cubicBezTo>
                  <a:pt x="74039" y="62019"/>
                  <a:pt x="53685" y="88621"/>
                  <a:pt x="54352" y="118798"/>
                </a:cubicBezTo>
                <a:cubicBezTo>
                  <a:pt x="56496" y="115614"/>
                  <a:pt x="58836" y="112565"/>
                  <a:pt x="61359" y="109671"/>
                </a:cubicBezTo>
                <a:close/>
              </a:path>
            </a:pathLst>
          </a:custGeom>
          <a:solidFill>
            <a:srgbClr val="000000"/>
          </a:solidFill>
          <a:ln w="4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>
              <a:solidFill>
                <a:srgbClr val="FFC000"/>
              </a:solidFill>
            </a:endParaRPr>
          </a:p>
        </p:txBody>
      </p:sp>
      <p:grpSp>
        <p:nvGrpSpPr>
          <p:cNvPr id="33" name="Graphic 33" descr="Speaker Phone">
            <a:extLst>
              <a:ext uri="{FF2B5EF4-FFF2-40B4-BE49-F238E27FC236}">
                <a16:creationId xmlns:a16="http://schemas.microsoft.com/office/drawing/2014/main" id="{7D7FDECE-3776-432E-B2CF-AB6E7EB9D8FB}"/>
              </a:ext>
            </a:extLst>
          </p:cNvPr>
          <p:cNvGrpSpPr/>
          <p:nvPr/>
        </p:nvGrpSpPr>
        <p:grpSpPr>
          <a:xfrm>
            <a:off x="5989483" y="5441082"/>
            <a:ext cx="553647" cy="553647"/>
            <a:chOff x="5432003" y="4390679"/>
            <a:chExt cx="415235" cy="415235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22CAE4B-8438-46B6-A4EF-065B47FCBD7A}"/>
                </a:ext>
              </a:extLst>
            </p:cNvPr>
            <p:cNvSpPr/>
            <p:nvPr/>
          </p:nvSpPr>
          <p:spPr>
            <a:xfrm>
              <a:off x="5528155" y="4501105"/>
              <a:ext cx="67519" cy="67432"/>
            </a:xfrm>
            <a:custGeom>
              <a:avLst/>
              <a:gdLst>
                <a:gd name="connsiteX0" fmla="*/ 63886 w 67519"/>
                <a:gd name="connsiteY0" fmla="*/ 62934 h 67432"/>
                <a:gd name="connsiteX1" fmla="*/ 67519 w 67519"/>
                <a:gd name="connsiteY1" fmla="*/ 53937 h 67432"/>
                <a:gd name="connsiteX2" fmla="*/ 63756 w 67519"/>
                <a:gd name="connsiteY2" fmla="*/ 44854 h 67432"/>
                <a:gd name="connsiteX3" fmla="*/ 22751 w 67519"/>
                <a:gd name="connsiteY3" fmla="*/ 3806 h 67432"/>
                <a:gd name="connsiteX4" fmla="*/ 13625 w 67519"/>
                <a:gd name="connsiteY4" fmla="*/ 0 h 67432"/>
                <a:gd name="connsiteX5" fmla="*/ 4542 w 67519"/>
                <a:gd name="connsiteY5" fmla="*/ 3806 h 67432"/>
                <a:gd name="connsiteX6" fmla="*/ 0 w 67519"/>
                <a:gd name="connsiteY6" fmla="*/ 8391 h 67432"/>
                <a:gd name="connsiteX7" fmla="*/ 59171 w 67519"/>
                <a:gd name="connsiteY7" fmla="*/ 67432 h 6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19" h="67432">
                  <a:moveTo>
                    <a:pt x="63886" y="62934"/>
                  </a:moveTo>
                  <a:cubicBezTo>
                    <a:pt x="66214" y="60518"/>
                    <a:pt x="67517" y="57293"/>
                    <a:pt x="67519" y="53937"/>
                  </a:cubicBezTo>
                  <a:cubicBezTo>
                    <a:pt x="67533" y="50528"/>
                    <a:pt x="66177" y="47255"/>
                    <a:pt x="63756" y="44854"/>
                  </a:cubicBezTo>
                  <a:lnTo>
                    <a:pt x="22751" y="3806"/>
                  </a:lnTo>
                  <a:cubicBezTo>
                    <a:pt x="20331" y="1383"/>
                    <a:pt x="17050" y="14"/>
                    <a:pt x="13625" y="0"/>
                  </a:cubicBezTo>
                  <a:cubicBezTo>
                    <a:pt x="10215" y="26"/>
                    <a:pt x="6952" y="1393"/>
                    <a:pt x="4542" y="3806"/>
                  </a:cubicBezTo>
                  <a:lnTo>
                    <a:pt x="0" y="8391"/>
                  </a:lnTo>
                  <a:lnTo>
                    <a:pt x="59171" y="67432"/>
                  </a:ln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1F27839-76C0-4114-95B0-9B3F123C5146}"/>
                </a:ext>
              </a:extLst>
            </p:cNvPr>
            <p:cNvSpPr/>
            <p:nvPr/>
          </p:nvSpPr>
          <p:spPr>
            <a:xfrm>
              <a:off x="5499144" y="4518536"/>
              <a:ext cx="220451" cy="220433"/>
            </a:xfrm>
            <a:custGeom>
              <a:avLst/>
              <a:gdLst>
                <a:gd name="connsiteX0" fmla="*/ 152370 w 220451"/>
                <a:gd name="connsiteY0" fmla="*/ 150523 h 220433"/>
                <a:gd name="connsiteX1" fmla="*/ 143317 w 220451"/>
                <a:gd name="connsiteY1" fmla="*/ 150596 h 220433"/>
                <a:gd name="connsiteX2" fmla="*/ 143244 w 220451"/>
                <a:gd name="connsiteY2" fmla="*/ 150523 h 220433"/>
                <a:gd name="connsiteX3" fmla="*/ 69713 w 220451"/>
                <a:gd name="connsiteY3" fmla="*/ 76991 h 220433"/>
                <a:gd name="connsiteX4" fmla="*/ 69713 w 220451"/>
                <a:gd name="connsiteY4" fmla="*/ 67822 h 220433"/>
                <a:gd name="connsiteX5" fmla="*/ 78882 w 220451"/>
                <a:gd name="connsiteY5" fmla="*/ 58911 h 220433"/>
                <a:gd name="connsiteX6" fmla="*/ 19928 w 220451"/>
                <a:gd name="connsiteY6" fmla="*/ 0 h 220433"/>
                <a:gd name="connsiteX7" fmla="*/ 9979 w 220451"/>
                <a:gd name="connsiteY7" fmla="*/ 9819 h 220433"/>
                <a:gd name="connsiteX8" fmla="*/ 74 w 220451"/>
                <a:gd name="connsiteY8" fmla="*/ 31099 h 220433"/>
                <a:gd name="connsiteX9" fmla="*/ 6995 w 220451"/>
                <a:gd name="connsiteY9" fmla="*/ 69725 h 220433"/>
                <a:gd name="connsiteX10" fmla="*/ 24859 w 220451"/>
                <a:gd name="connsiteY10" fmla="*/ 100824 h 220433"/>
                <a:gd name="connsiteX11" fmla="*/ 115691 w 220451"/>
                <a:gd name="connsiteY11" fmla="*/ 194598 h 220433"/>
                <a:gd name="connsiteX12" fmla="*/ 134463 w 220451"/>
                <a:gd name="connsiteY12" fmla="*/ 206493 h 220433"/>
                <a:gd name="connsiteX13" fmla="*/ 182042 w 220451"/>
                <a:gd name="connsiteY13" fmla="*/ 220334 h 220433"/>
                <a:gd name="connsiteX14" fmla="*/ 212320 w 220451"/>
                <a:gd name="connsiteY14" fmla="*/ 208439 h 220433"/>
                <a:gd name="connsiteX15" fmla="*/ 220452 w 220451"/>
                <a:gd name="connsiteY15" fmla="*/ 200308 h 220433"/>
                <a:gd name="connsiteX16" fmla="*/ 161281 w 220451"/>
                <a:gd name="connsiteY16" fmla="*/ 141353 h 22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0451" h="220433">
                  <a:moveTo>
                    <a:pt x="152370" y="150523"/>
                  </a:moveTo>
                  <a:cubicBezTo>
                    <a:pt x="149891" y="153043"/>
                    <a:pt x="145838" y="153076"/>
                    <a:pt x="143317" y="150596"/>
                  </a:cubicBezTo>
                  <a:cubicBezTo>
                    <a:pt x="143293" y="150572"/>
                    <a:pt x="143268" y="150547"/>
                    <a:pt x="143244" y="150523"/>
                  </a:cubicBezTo>
                  <a:lnTo>
                    <a:pt x="69713" y="76991"/>
                  </a:lnTo>
                  <a:cubicBezTo>
                    <a:pt x="67183" y="74459"/>
                    <a:pt x="67183" y="70355"/>
                    <a:pt x="69713" y="67822"/>
                  </a:cubicBezTo>
                  <a:lnTo>
                    <a:pt x="78882" y="58911"/>
                  </a:lnTo>
                  <a:lnTo>
                    <a:pt x="19928" y="0"/>
                  </a:lnTo>
                  <a:cubicBezTo>
                    <a:pt x="16121" y="3806"/>
                    <a:pt x="12402" y="7526"/>
                    <a:pt x="9979" y="9819"/>
                  </a:cubicBezTo>
                  <a:cubicBezTo>
                    <a:pt x="4047" y="15362"/>
                    <a:pt x="496" y="22991"/>
                    <a:pt x="74" y="31099"/>
                  </a:cubicBezTo>
                  <a:cubicBezTo>
                    <a:pt x="-461" y="44325"/>
                    <a:pt x="1901" y="57508"/>
                    <a:pt x="6995" y="69725"/>
                  </a:cubicBezTo>
                  <a:cubicBezTo>
                    <a:pt x="11876" y="80672"/>
                    <a:pt x="17861" y="91093"/>
                    <a:pt x="24859" y="100824"/>
                  </a:cubicBezTo>
                  <a:cubicBezTo>
                    <a:pt x="49194" y="137336"/>
                    <a:pt x="79974" y="169111"/>
                    <a:pt x="115691" y="194598"/>
                  </a:cubicBezTo>
                  <a:cubicBezTo>
                    <a:pt x="121655" y="199009"/>
                    <a:pt x="127928" y="202984"/>
                    <a:pt x="134463" y="206493"/>
                  </a:cubicBezTo>
                  <a:cubicBezTo>
                    <a:pt x="149233" y="214255"/>
                    <a:pt x="165414" y="218963"/>
                    <a:pt x="182042" y="220334"/>
                  </a:cubicBezTo>
                  <a:cubicBezTo>
                    <a:pt x="193416" y="221162"/>
                    <a:pt x="204551" y="216787"/>
                    <a:pt x="212320" y="208439"/>
                  </a:cubicBezTo>
                  <a:lnTo>
                    <a:pt x="220452" y="200308"/>
                  </a:lnTo>
                  <a:lnTo>
                    <a:pt x="161281" y="141353"/>
                  </a:ln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7FD0548-B4C4-4C21-9C00-2D868B2139E0}"/>
                </a:ext>
              </a:extLst>
            </p:cNvPr>
            <p:cNvSpPr/>
            <p:nvPr/>
          </p:nvSpPr>
          <p:spPr>
            <a:xfrm>
              <a:off x="5669595" y="4642123"/>
              <a:ext cx="67334" cy="67680"/>
            </a:xfrm>
            <a:custGeom>
              <a:avLst/>
              <a:gdLst>
                <a:gd name="connsiteX0" fmla="*/ 63583 w 67334"/>
                <a:gd name="connsiteY0" fmla="*/ 44886 h 67680"/>
                <a:gd name="connsiteX1" fmla="*/ 22578 w 67334"/>
                <a:gd name="connsiteY1" fmla="*/ 3752 h 67680"/>
                <a:gd name="connsiteX2" fmla="*/ 4325 w 67334"/>
                <a:gd name="connsiteY2" fmla="*/ 3752 h 67680"/>
                <a:gd name="connsiteX3" fmla="*/ 0 w 67334"/>
                <a:gd name="connsiteY3" fmla="*/ 8423 h 67680"/>
                <a:gd name="connsiteX4" fmla="*/ 58998 w 67334"/>
                <a:gd name="connsiteY4" fmla="*/ 67681 h 67680"/>
                <a:gd name="connsiteX5" fmla="*/ 63583 w 67334"/>
                <a:gd name="connsiteY5" fmla="*/ 63356 h 67680"/>
                <a:gd name="connsiteX6" fmla="*/ 63583 w 67334"/>
                <a:gd name="connsiteY6" fmla="*/ 45103 h 6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34" h="67680">
                  <a:moveTo>
                    <a:pt x="63583" y="44886"/>
                  </a:moveTo>
                  <a:lnTo>
                    <a:pt x="22578" y="3752"/>
                  </a:lnTo>
                  <a:cubicBezTo>
                    <a:pt x="17522" y="-1251"/>
                    <a:pt x="9381" y="-1251"/>
                    <a:pt x="4325" y="3752"/>
                  </a:cubicBezTo>
                  <a:lnTo>
                    <a:pt x="0" y="8423"/>
                  </a:lnTo>
                  <a:lnTo>
                    <a:pt x="58998" y="67681"/>
                  </a:lnTo>
                  <a:lnTo>
                    <a:pt x="63583" y="63356"/>
                  </a:lnTo>
                  <a:cubicBezTo>
                    <a:pt x="68586" y="58300"/>
                    <a:pt x="68586" y="50158"/>
                    <a:pt x="63583" y="45103"/>
                  </a:cubicBez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B54A0F0-0D43-41E3-BE5E-70ACD4FE2841}"/>
                </a:ext>
              </a:extLst>
            </p:cNvPr>
            <p:cNvSpPr/>
            <p:nvPr/>
          </p:nvSpPr>
          <p:spPr>
            <a:xfrm>
              <a:off x="5639620" y="4538087"/>
              <a:ext cx="61160" cy="68859"/>
            </a:xfrm>
            <a:custGeom>
              <a:avLst/>
              <a:gdLst>
                <a:gd name="connsiteX0" fmla="*/ 61161 w 61160"/>
                <a:gd name="connsiteY0" fmla="*/ 68860 h 68859"/>
                <a:gd name="connsiteX1" fmla="*/ 43859 w 61160"/>
                <a:gd name="connsiteY1" fmla="*/ 68860 h 68859"/>
                <a:gd name="connsiteX2" fmla="*/ 0 w 61160"/>
                <a:gd name="connsiteY2" fmla="*/ 17647 h 68859"/>
                <a:gd name="connsiteX3" fmla="*/ 0 w 61160"/>
                <a:gd name="connsiteY3" fmla="*/ 0 h 68859"/>
                <a:gd name="connsiteX4" fmla="*/ 61161 w 61160"/>
                <a:gd name="connsiteY4" fmla="*/ 68860 h 6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60" h="68859">
                  <a:moveTo>
                    <a:pt x="61161" y="68860"/>
                  </a:moveTo>
                  <a:lnTo>
                    <a:pt x="43859" y="68860"/>
                  </a:lnTo>
                  <a:cubicBezTo>
                    <a:pt x="41984" y="44046"/>
                    <a:pt x="24230" y="23316"/>
                    <a:pt x="0" y="17647"/>
                  </a:cubicBezTo>
                  <a:lnTo>
                    <a:pt x="0" y="0"/>
                  </a:lnTo>
                  <a:cubicBezTo>
                    <a:pt x="33852" y="6059"/>
                    <a:pt x="59139" y="34529"/>
                    <a:pt x="61161" y="68860"/>
                  </a:cubicBez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9B27055-A83A-4AFE-A226-CA0113268CDC}"/>
                </a:ext>
              </a:extLst>
            </p:cNvPr>
            <p:cNvSpPr/>
            <p:nvPr/>
          </p:nvSpPr>
          <p:spPr>
            <a:xfrm>
              <a:off x="5639620" y="4495785"/>
              <a:ext cx="102511" cy="111161"/>
            </a:xfrm>
            <a:custGeom>
              <a:avLst/>
              <a:gdLst>
                <a:gd name="connsiteX0" fmla="*/ 102511 w 102511"/>
                <a:gd name="connsiteY0" fmla="*/ 102511 h 111161"/>
                <a:gd name="connsiteX1" fmla="*/ 102122 w 102511"/>
                <a:gd name="connsiteY1" fmla="*/ 111162 h 111161"/>
                <a:gd name="connsiteX2" fmla="*/ 84820 w 102511"/>
                <a:gd name="connsiteY2" fmla="*/ 111162 h 111161"/>
                <a:gd name="connsiteX3" fmla="*/ 85253 w 102511"/>
                <a:gd name="connsiteY3" fmla="*/ 102511 h 111161"/>
                <a:gd name="connsiteX4" fmla="*/ 0 w 102511"/>
                <a:gd name="connsiteY4" fmla="*/ 17301 h 111161"/>
                <a:gd name="connsiteX5" fmla="*/ 0 w 102511"/>
                <a:gd name="connsiteY5" fmla="*/ 0 h 111161"/>
                <a:gd name="connsiteX6" fmla="*/ 102511 w 102511"/>
                <a:gd name="connsiteY6" fmla="*/ 102511 h 1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11" h="111161">
                  <a:moveTo>
                    <a:pt x="102511" y="102511"/>
                  </a:moveTo>
                  <a:cubicBezTo>
                    <a:pt x="102511" y="105409"/>
                    <a:pt x="102511" y="108307"/>
                    <a:pt x="102122" y="111162"/>
                  </a:cubicBezTo>
                  <a:lnTo>
                    <a:pt x="84820" y="111162"/>
                  </a:lnTo>
                  <a:cubicBezTo>
                    <a:pt x="85118" y="108288"/>
                    <a:pt x="85262" y="105400"/>
                    <a:pt x="85253" y="102511"/>
                  </a:cubicBezTo>
                  <a:cubicBezTo>
                    <a:pt x="85182" y="55464"/>
                    <a:pt x="47047" y="17349"/>
                    <a:pt x="0" y="17301"/>
                  </a:cubicBezTo>
                  <a:lnTo>
                    <a:pt x="0" y="0"/>
                  </a:lnTo>
                  <a:cubicBezTo>
                    <a:pt x="56596" y="48"/>
                    <a:pt x="102464" y="45915"/>
                    <a:pt x="102511" y="102511"/>
                  </a:cubicBez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C36F6C0-DB6A-4485-9B6A-EF0F3A33DB83}"/>
                </a:ext>
              </a:extLst>
            </p:cNvPr>
            <p:cNvSpPr/>
            <p:nvPr/>
          </p:nvSpPr>
          <p:spPr>
            <a:xfrm>
              <a:off x="5639620" y="4455559"/>
              <a:ext cx="147062" cy="151387"/>
            </a:xfrm>
            <a:custGeom>
              <a:avLst/>
              <a:gdLst>
                <a:gd name="connsiteX0" fmla="*/ 147062 w 147062"/>
                <a:gd name="connsiteY0" fmla="*/ 142737 h 151387"/>
                <a:gd name="connsiteX1" fmla="*/ 146760 w 147062"/>
                <a:gd name="connsiteY1" fmla="*/ 151388 h 151387"/>
                <a:gd name="connsiteX2" fmla="*/ 129458 w 147062"/>
                <a:gd name="connsiteY2" fmla="*/ 151388 h 151387"/>
                <a:gd name="connsiteX3" fmla="*/ 129804 w 147062"/>
                <a:gd name="connsiteY3" fmla="*/ 142737 h 151387"/>
                <a:gd name="connsiteX4" fmla="*/ 4369 w 147062"/>
                <a:gd name="connsiteY4" fmla="*/ 17301 h 151387"/>
                <a:gd name="connsiteX5" fmla="*/ 4325 w 147062"/>
                <a:gd name="connsiteY5" fmla="*/ 17301 h 151387"/>
                <a:gd name="connsiteX6" fmla="*/ 0 w 147062"/>
                <a:gd name="connsiteY6" fmla="*/ 17301 h 151387"/>
                <a:gd name="connsiteX7" fmla="*/ 0 w 147062"/>
                <a:gd name="connsiteY7" fmla="*/ 0 h 151387"/>
                <a:gd name="connsiteX8" fmla="*/ 4325 w 147062"/>
                <a:gd name="connsiteY8" fmla="*/ 0 h 151387"/>
                <a:gd name="connsiteX9" fmla="*/ 147062 w 147062"/>
                <a:gd name="connsiteY9" fmla="*/ 142737 h 15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62" h="151387">
                  <a:moveTo>
                    <a:pt x="147062" y="142737"/>
                  </a:moveTo>
                  <a:cubicBezTo>
                    <a:pt x="147062" y="145635"/>
                    <a:pt x="147062" y="148533"/>
                    <a:pt x="146760" y="151388"/>
                  </a:cubicBezTo>
                  <a:lnTo>
                    <a:pt x="129458" y="151388"/>
                  </a:lnTo>
                  <a:cubicBezTo>
                    <a:pt x="129458" y="148533"/>
                    <a:pt x="129804" y="145635"/>
                    <a:pt x="129804" y="142737"/>
                  </a:cubicBezTo>
                  <a:cubicBezTo>
                    <a:pt x="129804" y="73461"/>
                    <a:pt x="73645" y="17301"/>
                    <a:pt x="4369" y="17301"/>
                  </a:cubicBezTo>
                  <a:cubicBezTo>
                    <a:pt x="4354" y="17301"/>
                    <a:pt x="4340" y="17301"/>
                    <a:pt x="4325" y="17301"/>
                  </a:cubicBezTo>
                  <a:cubicBezTo>
                    <a:pt x="2855" y="17301"/>
                    <a:pt x="1427" y="17301"/>
                    <a:pt x="0" y="17301"/>
                  </a:cubicBezTo>
                  <a:lnTo>
                    <a:pt x="0" y="0"/>
                  </a:lnTo>
                  <a:lnTo>
                    <a:pt x="4325" y="0"/>
                  </a:lnTo>
                  <a:cubicBezTo>
                    <a:pt x="83157" y="0"/>
                    <a:pt x="147062" y="63906"/>
                    <a:pt x="147062" y="142737"/>
                  </a:cubicBez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aphic 35" descr="Handshake">
            <a:extLst>
              <a:ext uri="{FF2B5EF4-FFF2-40B4-BE49-F238E27FC236}">
                <a16:creationId xmlns:a16="http://schemas.microsoft.com/office/drawing/2014/main" id="{142B034E-F760-47D4-84BC-A50FC4DAED11}"/>
              </a:ext>
            </a:extLst>
          </p:cNvPr>
          <p:cNvGrpSpPr/>
          <p:nvPr/>
        </p:nvGrpSpPr>
        <p:grpSpPr>
          <a:xfrm>
            <a:off x="6915851" y="5455754"/>
            <a:ext cx="553647" cy="553647"/>
            <a:chOff x="5985368" y="4392100"/>
            <a:chExt cx="415235" cy="415235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3D645E1-9D95-4237-8EF4-E73534A8F814}"/>
                </a:ext>
              </a:extLst>
            </p:cNvPr>
            <p:cNvSpPr/>
            <p:nvPr/>
          </p:nvSpPr>
          <p:spPr>
            <a:xfrm>
              <a:off x="6170198" y="4668628"/>
              <a:ext cx="33894" cy="36627"/>
            </a:xfrm>
            <a:custGeom>
              <a:avLst/>
              <a:gdLst>
                <a:gd name="connsiteX0" fmla="*/ 9378 w 33894"/>
                <a:gd name="connsiteY0" fmla="*/ 36628 h 36627"/>
                <a:gd name="connsiteX1" fmla="*/ 2890 w 33894"/>
                <a:gd name="connsiteY1" fmla="*/ 34465 h 36627"/>
                <a:gd name="connsiteX2" fmla="*/ 2025 w 33894"/>
                <a:gd name="connsiteY2" fmla="*/ 22354 h 36627"/>
                <a:gd name="connsiteX3" fmla="*/ 18894 w 33894"/>
                <a:gd name="connsiteY3" fmla="*/ 2890 h 36627"/>
                <a:gd name="connsiteX4" fmla="*/ 31005 w 33894"/>
                <a:gd name="connsiteY4" fmla="*/ 2025 h 36627"/>
                <a:gd name="connsiteX5" fmla="*/ 31870 w 33894"/>
                <a:gd name="connsiteY5" fmla="*/ 14136 h 36627"/>
                <a:gd name="connsiteX6" fmla="*/ 15001 w 33894"/>
                <a:gd name="connsiteY6" fmla="*/ 33600 h 36627"/>
                <a:gd name="connsiteX7" fmla="*/ 9378 w 33894"/>
                <a:gd name="connsiteY7" fmla="*/ 36628 h 3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894" h="36627">
                  <a:moveTo>
                    <a:pt x="9378" y="36628"/>
                  </a:moveTo>
                  <a:cubicBezTo>
                    <a:pt x="7215" y="36628"/>
                    <a:pt x="4620" y="36195"/>
                    <a:pt x="2890" y="34465"/>
                  </a:cubicBezTo>
                  <a:cubicBezTo>
                    <a:pt x="-570" y="31437"/>
                    <a:pt x="-1003" y="25814"/>
                    <a:pt x="2025" y="22354"/>
                  </a:cubicBezTo>
                  <a:lnTo>
                    <a:pt x="18894" y="2890"/>
                  </a:lnTo>
                  <a:cubicBezTo>
                    <a:pt x="21921" y="-570"/>
                    <a:pt x="27544" y="-1003"/>
                    <a:pt x="31005" y="2025"/>
                  </a:cubicBezTo>
                  <a:cubicBezTo>
                    <a:pt x="34465" y="5053"/>
                    <a:pt x="34898" y="10675"/>
                    <a:pt x="31870" y="14136"/>
                  </a:cubicBezTo>
                  <a:lnTo>
                    <a:pt x="15001" y="33600"/>
                  </a:lnTo>
                  <a:cubicBezTo>
                    <a:pt x="13703" y="35330"/>
                    <a:pt x="11541" y="36195"/>
                    <a:pt x="9378" y="36628"/>
                  </a:cubicBez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220F03F-7AA3-4527-BD67-DF9EAF20B90F}"/>
                </a:ext>
              </a:extLst>
            </p:cNvPr>
            <p:cNvSpPr/>
            <p:nvPr/>
          </p:nvSpPr>
          <p:spPr>
            <a:xfrm>
              <a:off x="6141440" y="4651116"/>
              <a:ext cx="41237" cy="44300"/>
            </a:xfrm>
            <a:custGeom>
              <a:avLst/>
              <a:gdLst>
                <a:gd name="connsiteX0" fmla="*/ 11752 w 41237"/>
                <a:gd name="connsiteY0" fmla="*/ 44192 h 44300"/>
                <a:gd name="connsiteX1" fmla="*/ 3534 w 41237"/>
                <a:gd name="connsiteY1" fmla="*/ 41597 h 44300"/>
                <a:gd name="connsiteX2" fmla="*/ 2668 w 41237"/>
                <a:gd name="connsiteY2" fmla="*/ 26458 h 44300"/>
                <a:gd name="connsiteX3" fmla="*/ 22565 w 41237"/>
                <a:gd name="connsiteY3" fmla="*/ 3534 h 44300"/>
                <a:gd name="connsiteX4" fmla="*/ 37704 w 41237"/>
                <a:gd name="connsiteY4" fmla="*/ 2668 h 44300"/>
                <a:gd name="connsiteX5" fmla="*/ 38569 w 41237"/>
                <a:gd name="connsiteY5" fmla="*/ 17807 h 44300"/>
                <a:gd name="connsiteX6" fmla="*/ 18672 w 41237"/>
                <a:gd name="connsiteY6" fmla="*/ 40732 h 44300"/>
                <a:gd name="connsiteX7" fmla="*/ 11752 w 41237"/>
                <a:gd name="connsiteY7" fmla="*/ 44192 h 4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37" h="44300">
                  <a:moveTo>
                    <a:pt x="11752" y="44192"/>
                  </a:moveTo>
                  <a:cubicBezTo>
                    <a:pt x="8724" y="44624"/>
                    <a:pt x="6129" y="43759"/>
                    <a:pt x="3534" y="41597"/>
                  </a:cubicBezTo>
                  <a:cubicBezTo>
                    <a:pt x="-792" y="37704"/>
                    <a:pt x="-1224" y="30783"/>
                    <a:pt x="2668" y="26458"/>
                  </a:cubicBezTo>
                  <a:lnTo>
                    <a:pt x="22565" y="3534"/>
                  </a:lnTo>
                  <a:cubicBezTo>
                    <a:pt x="26458" y="-792"/>
                    <a:pt x="33379" y="-1224"/>
                    <a:pt x="37704" y="2668"/>
                  </a:cubicBezTo>
                  <a:cubicBezTo>
                    <a:pt x="42029" y="6561"/>
                    <a:pt x="42462" y="13482"/>
                    <a:pt x="38569" y="17807"/>
                  </a:cubicBezTo>
                  <a:lnTo>
                    <a:pt x="18672" y="40732"/>
                  </a:lnTo>
                  <a:cubicBezTo>
                    <a:pt x="16942" y="42894"/>
                    <a:pt x="14347" y="44192"/>
                    <a:pt x="11752" y="44192"/>
                  </a:cubicBez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51890A0-8978-48EF-81DE-B583F5C874F7}"/>
                </a:ext>
              </a:extLst>
            </p:cNvPr>
            <p:cNvSpPr/>
            <p:nvPr/>
          </p:nvSpPr>
          <p:spPr>
            <a:xfrm>
              <a:off x="6112003" y="4630762"/>
              <a:ext cx="45612" cy="48624"/>
            </a:xfrm>
            <a:custGeom>
              <a:avLst/>
              <a:gdLst>
                <a:gd name="connsiteX0" fmla="*/ 13939 w 45612"/>
                <a:gd name="connsiteY0" fmla="*/ 48542 h 48624"/>
                <a:gd name="connsiteX1" fmla="*/ 4423 w 45612"/>
                <a:gd name="connsiteY1" fmla="*/ 45514 h 48624"/>
                <a:gd name="connsiteX2" fmla="*/ 3126 w 45612"/>
                <a:gd name="connsiteY2" fmla="*/ 27348 h 48624"/>
                <a:gd name="connsiteX3" fmla="*/ 23022 w 45612"/>
                <a:gd name="connsiteY3" fmla="*/ 4423 h 48624"/>
                <a:gd name="connsiteX4" fmla="*/ 41189 w 45612"/>
                <a:gd name="connsiteY4" fmla="*/ 3126 h 48624"/>
                <a:gd name="connsiteX5" fmla="*/ 42487 w 45612"/>
                <a:gd name="connsiteY5" fmla="*/ 21292 h 48624"/>
                <a:gd name="connsiteX6" fmla="*/ 22590 w 45612"/>
                <a:gd name="connsiteY6" fmla="*/ 44217 h 48624"/>
                <a:gd name="connsiteX7" fmla="*/ 13939 w 45612"/>
                <a:gd name="connsiteY7" fmla="*/ 48542 h 4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12" h="48624">
                  <a:moveTo>
                    <a:pt x="13939" y="48542"/>
                  </a:moveTo>
                  <a:cubicBezTo>
                    <a:pt x="10479" y="48975"/>
                    <a:pt x="7019" y="47677"/>
                    <a:pt x="4423" y="45514"/>
                  </a:cubicBezTo>
                  <a:cubicBezTo>
                    <a:pt x="-767" y="40756"/>
                    <a:pt x="-1632" y="32538"/>
                    <a:pt x="3126" y="27348"/>
                  </a:cubicBezTo>
                  <a:lnTo>
                    <a:pt x="23022" y="4423"/>
                  </a:lnTo>
                  <a:cubicBezTo>
                    <a:pt x="27780" y="-767"/>
                    <a:pt x="35998" y="-1632"/>
                    <a:pt x="41189" y="3126"/>
                  </a:cubicBezTo>
                  <a:cubicBezTo>
                    <a:pt x="46379" y="7884"/>
                    <a:pt x="47244" y="16102"/>
                    <a:pt x="42487" y="21292"/>
                  </a:cubicBezTo>
                  <a:lnTo>
                    <a:pt x="22590" y="44217"/>
                  </a:lnTo>
                  <a:cubicBezTo>
                    <a:pt x="20427" y="46812"/>
                    <a:pt x="16967" y="48542"/>
                    <a:pt x="13939" y="48542"/>
                  </a:cubicBez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40084B6-4BEB-46AD-A608-D56445F9BCF4}"/>
                </a:ext>
              </a:extLst>
            </p:cNvPr>
            <p:cNvSpPr/>
            <p:nvPr/>
          </p:nvSpPr>
          <p:spPr>
            <a:xfrm>
              <a:off x="6080428" y="4611730"/>
              <a:ext cx="48639" cy="51652"/>
            </a:xfrm>
            <a:custGeom>
              <a:avLst/>
              <a:gdLst>
                <a:gd name="connsiteX0" fmla="*/ 13939 w 48639"/>
                <a:gd name="connsiteY0" fmla="*/ 51570 h 51652"/>
                <a:gd name="connsiteX1" fmla="*/ 4423 w 48639"/>
                <a:gd name="connsiteY1" fmla="*/ 48542 h 51652"/>
                <a:gd name="connsiteX2" fmla="*/ 3126 w 48639"/>
                <a:gd name="connsiteY2" fmla="*/ 30375 h 51652"/>
                <a:gd name="connsiteX3" fmla="*/ 26050 w 48639"/>
                <a:gd name="connsiteY3" fmla="*/ 4423 h 51652"/>
                <a:gd name="connsiteX4" fmla="*/ 44217 w 48639"/>
                <a:gd name="connsiteY4" fmla="*/ 3126 h 51652"/>
                <a:gd name="connsiteX5" fmla="*/ 45514 w 48639"/>
                <a:gd name="connsiteY5" fmla="*/ 21292 h 51652"/>
                <a:gd name="connsiteX6" fmla="*/ 22590 w 48639"/>
                <a:gd name="connsiteY6" fmla="*/ 47244 h 51652"/>
                <a:gd name="connsiteX7" fmla="*/ 13939 w 48639"/>
                <a:gd name="connsiteY7" fmla="*/ 51570 h 5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639" h="51652">
                  <a:moveTo>
                    <a:pt x="13939" y="51570"/>
                  </a:moveTo>
                  <a:cubicBezTo>
                    <a:pt x="10479" y="52002"/>
                    <a:pt x="7019" y="50705"/>
                    <a:pt x="4423" y="48542"/>
                  </a:cubicBezTo>
                  <a:cubicBezTo>
                    <a:pt x="-767" y="43784"/>
                    <a:pt x="-1632" y="35566"/>
                    <a:pt x="3126" y="30375"/>
                  </a:cubicBezTo>
                  <a:lnTo>
                    <a:pt x="26050" y="4423"/>
                  </a:lnTo>
                  <a:cubicBezTo>
                    <a:pt x="30808" y="-767"/>
                    <a:pt x="39026" y="-1632"/>
                    <a:pt x="44217" y="3126"/>
                  </a:cubicBezTo>
                  <a:cubicBezTo>
                    <a:pt x="49407" y="7884"/>
                    <a:pt x="50272" y="16102"/>
                    <a:pt x="45514" y="21292"/>
                  </a:cubicBezTo>
                  <a:lnTo>
                    <a:pt x="22590" y="47244"/>
                  </a:lnTo>
                  <a:cubicBezTo>
                    <a:pt x="19995" y="49840"/>
                    <a:pt x="16967" y="51137"/>
                    <a:pt x="13939" y="51570"/>
                  </a:cubicBez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3295D3A-BD88-4735-92A0-3F863F23B95F}"/>
                </a:ext>
              </a:extLst>
            </p:cNvPr>
            <p:cNvSpPr/>
            <p:nvPr/>
          </p:nvSpPr>
          <p:spPr>
            <a:xfrm>
              <a:off x="6005264" y="4486825"/>
              <a:ext cx="86541" cy="102977"/>
            </a:xfrm>
            <a:custGeom>
              <a:avLst/>
              <a:gdLst>
                <a:gd name="connsiteX0" fmla="*/ 0 w 86541"/>
                <a:gd name="connsiteY0" fmla="*/ 81317 h 102977"/>
                <a:gd name="connsiteX1" fmla="*/ 33305 w 86541"/>
                <a:gd name="connsiteY1" fmla="*/ 101646 h 102977"/>
                <a:gd name="connsiteX2" fmla="*/ 44984 w 86541"/>
                <a:gd name="connsiteY2" fmla="*/ 98618 h 102977"/>
                <a:gd name="connsiteX3" fmla="*/ 85210 w 86541"/>
                <a:gd name="connsiteY3" fmla="*/ 32008 h 102977"/>
                <a:gd name="connsiteX4" fmla="*/ 82182 w 86541"/>
                <a:gd name="connsiteY4" fmla="*/ 20329 h 102977"/>
                <a:gd name="connsiteX5" fmla="*/ 49309 w 86541"/>
                <a:gd name="connsiteY5" fmla="*/ 0 h 102977"/>
                <a:gd name="connsiteX6" fmla="*/ 0 w 86541"/>
                <a:gd name="connsiteY6" fmla="*/ 81317 h 10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1" h="102977">
                  <a:moveTo>
                    <a:pt x="0" y="81317"/>
                  </a:moveTo>
                  <a:lnTo>
                    <a:pt x="33305" y="101646"/>
                  </a:lnTo>
                  <a:cubicBezTo>
                    <a:pt x="37198" y="104241"/>
                    <a:pt x="42821" y="102944"/>
                    <a:pt x="44984" y="98618"/>
                  </a:cubicBezTo>
                  <a:lnTo>
                    <a:pt x="85210" y="32008"/>
                  </a:lnTo>
                  <a:cubicBezTo>
                    <a:pt x="87805" y="28115"/>
                    <a:pt x="86507" y="22492"/>
                    <a:pt x="82182" y="20329"/>
                  </a:cubicBezTo>
                  <a:lnTo>
                    <a:pt x="49309" y="0"/>
                  </a:lnTo>
                  <a:lnTo>
                    <a:pt x="0" y="81317"/>
                  </a:ln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D7E4498-FCA1-48EE-9252-30FAF3699566}"/>
                </a:ext>
              </a:extLst>
            </p:cNvPr>
            <p:cNvSpPr/>
            <p:nvPr/>
          </p:nvSpPr>
          <p:spPr>
            <a:xfrm>
              <a:off x="6058466" y="4525753"/>
              <a:ext cx="231912" cy="186074"/>
            </a:xfrm>
            <a:custGeom>
              <a:avLst/>
              <a:gdLst>
                <a:gd name="connsiteX0" fmla="*/ 227082 w 231912"/>
                <a:gd name="connsiteY0" fmla="*/ 99051 h 186074"/>
                <a:gd name="connsiteX1" fmla="*/ 157443 w 231912"/>
                <a:gd name="connsiteY1" fmla="*/ 39361 h 186074"/>
                <a:gd name="connsiteX2" fmla="*/ 152685 w 231912"/>
                <a:gd name="connsiteY2" fmla="*/ 35035 h 186074"/>
                <a:gd name="connsiteX3" fmla="*/ 122840 w 231912"/>
                <a:gd name="connsiteY3" fmla="*/ 69206 h 186074"/>
                <a:gd name="connsiteX4" fmla="*/ 105539 w 231912"/>
                <a:gd name="connsiteY4" fmla="*/ 77857 h 186074"/>
                <a:gd name="connsiteX5" fmla="*/ 103376 w 231912"/>
                <a:gd name="connsiteY5" fmla="*/ 77857 h 186074"/>
                <a:gd name="connsiteX6" fmla="*/ 86507 w 231912"/>
                <a:gd name="connsiteY6" fmla="*/ 71369 h 186074"/>
                <a:gd name="connsiteX7" fmla="*/ 83912 w 231912"/>
                <a:gd name="connsiteY7" fmla="*/ 34603 h 186074"/>
                <a:gd name="connsiteX8" fmla="*/ 109432 w 231912"/>
                <a:gd name="connsiteY8" fmla="*/ 5190 h 186074"/>
                <a:gd name="connsiteX9" fmla="*/ 37631 w 231912"/>
                <a:gd name="connsiteY9" fmla="*/ 0 h 186074"/>
                <a:gd name="connsiteX10" fmla="*/ 0 w 231912"/>
                <a:gd name="connsiteY10" fmla="*/ 62285 h 186074"/>
                <a:gd name="connsiteX11" fmla="*/ 29412 w 231912"/>
                <a:gd name="connsiteY11" fmla="*/ 96456 h 186074"/>
                <a:gd name="connsiteX12" fmla="*/ 40658 w 231912"/>
                <a:gd name="connsiteY12" fmla="*/ 83480 h 186074"/>
                <a:gd name="connsiteX13" fmla="*/ 57095 w 231912"/>
                <a:gd name="connsiteY13" fmla="*/ 76126 h 186074"/>
                <a:gd name="connsiteX14" fmla="*/ 57095 w 231912"/>
                <a:gd name="connsiteY14" fmla="*/ 76126 h 186074"/>
                <a:gd name="connsiteX15" fmla="*/ 71369 w 231912"/>
                <a:gd name="connsiteY15" fmla="*/ 81317 h 186074"/>
                <a:gd name="connsiteX16" fmla="*/ 78722 w 231912"/>
                <a:gd name="connsiteY16" fmla="*/ 96888 h 186074"/>
                <a:gd name="connsiteX17" fmla="*/ 86075 w 231912"/>
                <a:gd name="connsiteY17" fmla="*/ 95591 h 186074"/>
                <a:gd name="connsiteX18" fmla="*/ 100348 w 231912"/>
                <a:gd name="connsiteY18" fmla="*/ 100781 h 186074"/>
                <a:gd name="connsiteX19" fmla="*/ 107702 w 231912"/>
                <a:gd name="connsiteY19" fmla="*/ 116785 h 186074"/>
                <a:gd name="connsiteX20" fmla="*/ 113325 w 231912"/>
                <a:gd name="connsiteY20" fmla="*/ 115920 h 186074"/>
                <a:gd name="connsiteX21" fmla="*/ 113325 w 231912"/>
                <a:gd name="connsiteY21" fmla="*/ 115920 h 186074"/>
                <a:gd name="connsiteX22" fmla="*/ 126301 w 231912"/>
                <a:gd name="connsiteY22" fmla="*/ 120678 h 186074"/>
                <a:gd name="connsiteX23" fmla="*/ 132789 w 231912"/>
                <a:gd name="connsiteY23" fmla="*/ 134086 h 186074"/>
                <a:gd name="connsiteX24" fmla="*/ 137547 w 231912"/>
                <a:gd name="connsiteY24" fmla="*/ 133221 h 186074"/>
                <a:gd name="connsiteX25" fmla="*/ 137547 w 231912"/>
                <a:gd name="connsiteY25" fmla="*/ 133221 h 186074"/>
                <a:gd name="connsiteX26" fmla="*/ 148793 w 231912"/>
                <a:gd name="connsiteY26" fmla="*/ 137547 h 186074"/>
                <a:gd name="connsiteX27" fmla="*/ 154848 w 231912"/>
                <a:gd name="connsiteY27" fmla="*/ 149225 h 186074"/>
                <a:gd name="connsiteX28" fmla="*/ 150523 w 231912"/>
                <a:gd name="connsiteY28" fmla="*/ 161769 h 186074"/>
                <a:gd name="connsiteX29" fmla="*/ 135816 w 231912"/>
                <a:gd name="connsiteY29" fmla="*/ 178638 h 186074"/>
                <a:gd name="connsiteX30" fmla="*/ 141872 w 231912"/>
                <a:gd name="connsiteY30" fmla="*/ 183395 h 186074"/>
                <a:gd name="connsiteX31" fmla="*/ 152253 w 231912"/>
                <a:gd name="connsiteY31" fmla="*/ 185991 h 186074"/>
                <a:gd name="connsiteX32" fmla="*/ 167824 w 231912"/>
                <a:gd name="connsiteY32" fmla="*/ 167392 h 186074"/>
                <a:gd name="connsiteX33" fmla="*/ 167824 w 231912"/>
                <a:gd name="connsiteY33" fmla="*/ 166959 h 186074"/>
                <a:gd name="connsiteX34" fmla="*/ 172150 w 231912"/>
                <a:gd name="connsiteY34" fmla="*/ 167392 h 186074"/>
                <a:gd name="connsiteX35" fmla="*/ 187721 w 231912"/>
                <a:gd name="connsiteY35" fmla="*/ 148793 h 186074"/>
                <a:gd name="connsiteX36" fmla="*/ 187721 w 231912"/>
                <a:gd name="connsiteY36" fmla="*/ 148360 h 186074"/>
                <a:gd name="connsiteX37" fmla="*/ 192046 w 231912"/>
                <a:gd name="connsiteY37" fmla="*/ 148793 h 186074"/>
                <a:gd name="connsiteX38" fmla="*/ 207618 w 231912"/>
                <a:gd name="connsiteY38" fmla="*/ 130193 h 186074"/>
                <a:gd name="connsiteX39" fmla="*/ 207185 w 231912"/>
                <a:gd name="connsiteY39" fmla="*/ 127598 h 186074"/>
                <a:gd name="connsiteX40" fmla="*/ 216268 w 231912"/>
                <a:gd name="connsiteY40" fmla="*/ 129328 h 186074"/>
                <a:gd name="connsiteX41" fmla="*/ 231840 w 231912"/>
                <a:gd name="connsiteY41" fmla="*/ 110729 h 186074"/>
                <a:gd name="connsiteX42" fmla="*/ 227082 w 231912"/>
                <a:gd name="connsiteY42" fmla="*/ 99051 h 18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31912" h="186074">
                  <a:moveTo>
                    <a:pt x="227082" y="99051"/>
                  </a:moveTo>
                  <a:lnTo>
                    <a:pt x="157443" y="39361"/>
                  </a:lnTo>
                  <a:lnTo>
                    <a:pt x="152685" y="35035"/>
                  </a:lnTo>
                  <a:lnTo>
                    <a:pt x="122840" y="69206"/>
                  </a:lnTo>
                  <a:cubicBezTo>
                    <a:pt x="118515" y="74396"/>
                    <a:pt x="112459" y="77424"/>
                    <a:pt x="105539" y="77857"/>
                  </a:cubicBezTo>
                  <a:cubicBezTo>
                    <a:pt x="104674" y="77857"/>
                    <a:pt x="103809" y="77857"/>
                    <a:pt x="103376" y="77857"/>
                  </a:cubicBezTo>
                  <a:cubicBezTo>
                    <a:pt x="96888" y="77857"/>
                    <a:pt x="90833" y="75694"/>
                    <a:pt x="86507" y="71369"/>
                  </a:cubicBezTo>
                  <a:cubicBezTo>
                    <a:pt x="75694" y="61853"/>
                    <a:pt x="74829" y="45416"/>
                    <a:pt x="83912" y="34603"/>
                  </a:cubicBezTo>
                  <a:lnTo>
                    <a:pt x="109432" y="5190"/>
                  </a:lnTo>
                  <a:cubicBezTo>
                    <a:pt x="89535" y="2595"/>
                    <a:pt x="64015" y="12976"/>
                    <a:pt x="37631" y="0"/>
                  </a:cubicBezTo>
                  <a:lnTo>
                    <a:pt x="0" y="62285"/>
                  </a:lnTo>
                  <a:lnTo>
                    <a:pt x="29412" y="96456"/>
                  </a:lnTo>
                  <a:lnTo>
                    <a:pt x="40658" y="83480"/>
                  </a:lnTo>
                  <a:cubicBezTo>
                    <a:pt x="44551" y="78722"/>
                    <a:pt x="50607" y="76126"/>
                    <a:pt x="57095" y="76126"/>
                  </a:cubicBezTo>
                  <a:lnTo>
                    <a:pt x="57095" y="76126"/>
                  </a:lnTo>
                  <a:cubicBezTo>
                    <a:pt x="62285" y="76126"/>
                    <a:pt x="67476" y="77857"/>
                    <a:pt x="71369" y="81317"/>
                  </a:cubicBezTo>
                  <a:cubicBezTo>
                    <a:pt x="76126" y="85210"/>
                    <a:pt x="78289" y="90833"/>
                    <a:pt x="78722" y="96888"/>
                  </a:cubicBezTo>
                  <a:cubicBezTo>
                    <a:pt x="80884" y="96023"/>
                    <a:pt x="83480" y="95591"/>
                    <a:pt x="86075" y="95591"/>
                  </a:cubicBezTo>
                  <a:cubicBezTo>
                    <a:pt x="91265" y="95591"/>
                    <a:pt x="96456" y="97321"/>
                    <a:pt x="100348" y="100781"/>
                  </a:cubicBezTo>
                  <a:cubicBezTo>
                    <a:pt x="105106" y="105106"/>
                    <a:pt x="107702" y="110729"/>
                    <a:pt x="107702" y="116785"/>
                  </a:cubicBezTo>
                  <a:cubicBezTo>
                    <a:pt x="109432" y="116352"/>
                    <a:pt x="111594" y="115920"/>
                    <a:pt x="113325" y="115920"/>
                  </a:cubicBezTo>
                  <a:lnTo>
                    <a:pt x="113325" y="115920"/>
                  </a:lnTo>
                  <a:cubicBezTo>
                    <a:pt x="118082" y="115920"/>
                    <a:pt x="122408" y="117650"/>
                    <a:pt x="126301" y="120678"/>
                  </a:cubicBezTo>
                  <a:cubicBezTo>
                    <a:pt x="130193" y="124138"/>
                    <a:pt x="132356" y="128896"/>
                    <a:pt x="132789" y="134086"/>
                  </a:cubicBezTo>
                  <a:cubicBezTo>
                    <a:pt x="134086" y="133654"/>
                    <a:pt x="135816" y="133221"/>
                    <a:pt x="137547" y="133221"/>
                  </a:cubicBezTo>
                  <a:lnTo>
                    <a:pt x="137547" y="133221"/>
                  </a:lnTo>
                  <a:cubicBezTo>
                    <a:pt x="141872" y="133221"/>
                    <a:pt x="145765" y="134519"/>
                    <a:pt x="148793" y="137547"/>
                  </a:cubicBezTo>
                  <a:cubicBezTo>
                    <a:pt x="152253" y="140574"/>
                    <a:pt x="154416" y="144900"/>
                    <a:pt x="154848" y="149225"/>
                  </a:cubicBezTo>
                  <a:cubicBezTo>
                    <a:pt x="155281" y="153983"/>
                    <a:pt x="153550" y="158308"/>
                    <a:pt x="150523" y="161769"/>
                  </a:cubicBezTo>
                  <a:lnTo>
                    <a:pt x="135816" y="178638"/>
                  </a:lnTo>
                  <a:lnTo>
                    <a:pt x="141872" y="183395"/>
                  </a:lnTo>
                  <a:cubicBezTo>
                    <a:pt x="144900" y="185126"/>
                    <a:pt x="148360" y="186423"/>
                    <a:pt x="152253" y="185991"/>
                  </a:cubicBezTo>
                  <a:cubicBezTo>
                    <a:pt x="161769" y="185126"/>
                    <a:pt x="168689" y="176907"/>
                    <a:pt x="167824" y="167392"/>
                  </a:cubicBezTo>
                  <a:cubicBezTo>
                    <a:pt x="167824" y="167392"/>
                    <a:pt x="167824" y="166959"/>
                    <a:pt x="167824" y="166959"/>
                  </a:cubicBezTo>
                  <a:cubicBezTo>
                    <a:pt x="169122" y="167392"/>
                    <a:pt x="170852" y="167392"/>
                    <a:pt x="172150" y="167392"/>
                  </a:cubicBezTo>
                  <a:cubicBezTo>
                    <a:pt x="181665" y="166527"/>
                    <a:pt x="188586" y="158308"/>
                    <a:pt x="187721" y="148793"/>
                  </a:cubicBezTo>
                  <a:cubicBezTo>
                    <a:pt x="187721" y="148793"/>
                    <a:pt x="187721" y="148360"/>
                    <a:pt x="187721" y="148360"/>
                  </a:cubicBezTo>
                  <a:cubicBezTo>
                    <a:pt x="189018" y="148793"/>
                    <a:pt x="190749" y="148793"/>
                    <a:pt x="192046" y="148793"/>
                  </a:cubicBezTo>
                  <a:cubicBezTo>
                    <a:pt x="201562" y="147927"/>
                    <a:pt x="208483" y="139709"/>
                    <a:pt x="207618" y="130193"/>
                  </a:cubicBezTo>
                  <a:cubicBezTo>
                    <a:pt x="207618" y="129328"/>
                    <a:pt x="207185" y="128463"/>
                    <a:pt x="207185" y="127598"/>
                  </a:cubicBezTo>
                  <a:cubicBezTo>
                    <a:pt x="209780" y="128896"/>
                    <a:pt x="212808" y="129761"/>
                    <a:pt x="216268" y="129328"/>
                  </a:cubicBezTo>
                  <a:cubicBezTo>
                    <a:pt x="225784" y="128463"/>
                    <a:pt x="232705" y="120245"/>
                    <a:pt x="231840" y="110729"/>
                  </a:cubicBezTo>
                  <a:cubicBezTo>
                    <a:pt x="232272" y="105971"/>
                    <a:pt x="230109" y="102079"/>
                    <a:pt x="227082" y="99051"/>
                  </a:cubicBez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DB75CD6-5EB2-42BB-A376-49706FB201CA}"/>
                </a:ext>
              </a:extLst>
            </p:cNvPr>
            <p:cNvSpPr/>
            <p:nvPr/>
          </p:nvSpPr>
          <p:spPr>
            <a:xfrm>
              <a:off x="6294165" y="4486825"/>
              <a:ext cx="86541" cy="102977"/>
            </a:xfrm>
            <a:custGeom>
              <a:avLst/>
              <a:gdLst>
                <a:gd name="connsiteX0" fmla="*/ 86541 w 86541"/>
                <a:gd name="connsiteY0" fmla="*/ 81317 h 102977"/>
                <a:gd name="connsiteX1" fmla="*/ 53236 w 86541"/>
                <a:gd name="connsiteY1" fmla="*/ 101646 h 102977"/>
                <a:gd name="connsiteX2" fmla="*/ 41557 w 86541"/>
                <a:gd name="connsiteY2" fmla="*/ 98618 h 102977"/>
                <a:gd name="connsiteX3" fmla="*/ 1332 w 86541"/>
                <a:gd name="connsiteY3" fmla="*/ 32008 h 102977"/>
                <a:gd name="connsiteX4" fmla="*/ 4359 w 86541"/>
                <a:gd name="connsiteY4" fmla="*/ 20329 h 102977"/>
                <a:gd name="connsiteX5" fmla="*/ 37665 w 86541"/>
                <a:gd name="connsiteY5" fmla="*/ 0 h 102977"/>
                <a:gd name="connsiteX6" fmla="*/ 86541 w 86541"/>
                <a:gd name="connsiteY6" fmla="*/ 81317 h 10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1" h="102977">
                  <a:moveTo>
                    <a:pt x="86541" y="81317"/>
                  </a:moveTo>
                  <a:lnTo>
                    <a:pt x="53236" y="101646"/>
                  </a:lnTo>
                  <a:cubicBezTo>
                    <a:pt x="49343" y="104241"/>
                    <a:pt x="43720" y="102944"/>
                    <a:pt x="41557" y="98618"/>
                  </a:cubicBezTo>
                  <a:lnTo>
                    <a:pt x="1332" y="32008"/>
                  </a:lnTo>
                  <a:cubicBezTo>
                    <a:pt x="-1264" y="28115"/>
                    <a:pt x="34" y="22492"/>
                    <a:pt x="4359" y="20329"/>
                  </a:cubicBezTo>
                  <a:lnTo>
                    <a:pt x="37665" y="0"/>
                  </a:lnTo>
                  <a:lnTo>
                    <a:pt x="86541" y="81317"/>
                  </a:ln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A5C6AC8-6A48-4E23-9A62-C09A12A70A7A}"/>
                </a:ext>
              </a:extLst>
            </p:cNvPr>
            <p:cNvSpPr/>
            <p:nvPr/>
          </p:nvSpPr>
          <p:spPr>
            <a:xfrm>
              <a:off x="6144063" y="4521796"/>
              <a:ext cx="183008" cy="101710"/>
            </a:xfrm>
            <a:custGeom>
              <a:avLst/>
              <a:gdLst>
                <a:gd name="connsiteX0" fmla="*/ 146243 w 183008"/>
                <a:gd name="connsiteY0" fmla="*/ 5687 h 101710"/>
                <a:gd name="connsiteX1" fmla="*/ 55410 w 183008"/>
                <a:gd name="connsiteY1" fmla="*/ 497 h 101710"/>
                <a:gd name="connsiteX2" fmla="*/ 53248 w 183008"/>
                <a:gd name="connsiteY2" fmla="*/ 64 h 101710"/>
                <a:gd name="connsiteX3" fmla="*/ 38541 w 183008"/>
                <a:gd name="connsiteY3" fmla="*/ 5687 h 101710"/>
                <a:gd name="connsiteX4" fmla="*/ 4371 w 183008"/>
                <a:gd name="connsiteY4" fmla="*/ 44616 h 101710"/>
                <a:gd name="connsiteX5" fmla="*/ 6101 w 183008"/>
                <a:gd name="connsiteY5" fmla="*/ 68838 h 101710"/>
                <a:gd name="connsiteX6" fmla="*/ 19077 w 183008"/>
                <a:gd name="connsiteY6" fmla="*/ 73163 h 101710"/>
                <a:gd name="connsiteX7" fmla="*/ 30756 w 183008"/>
                <a:gd name="connsiteY7" fmla="*/ 67108 h 101710"/>
                <a:gd name="connsiteX8" fmla="*/ 66224 w 183008"/>
                <a:gd name="connsiteY8" fmla="*/ 26449 h 101710"/>
                <a:gd name="connsiteX9" fmla="*/ 147108 w 183008"/>
                <a:gd name="connsiteY9" fmla="*/ 96088 h 101710"/>
                <a:gd name="connsiteX10" fmla="*/ 147108 w 183008"/>
                <a:gd name="connsiteY10" fmla="*/ 96088 h 101710"/>
                <a:gd name="connsiteX11" fmla="*/ 147108 w 183008"/>
                <a:gd name="connsiteY11" fmla="*/ 96088 h 101710"/>
                <a:gd name="connsiteX12" fmla="*/ 151866 w 183008"/>
                <a:gd name="connsiteY12" fmla="*/ 101711 h 101710"/>
                <a:gd name="connsiteX13" fmla="*/ 183008 w 183008"/>
                <a:gd name="connsiteY13" fmla="*/ 65810 h 101710"/>
                <a:gd name="connsiteX14" fmla="*/ 146243 w 183008"/>
                <a:gd name="connsiteY14" fmla="*/ 5687 h 10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08" h="101710">
                  <a:moveTo>
                    <a:pt x="146243" y="5687"/>
                  </a:moveTo>
                  <a:cubicBezTo>
                    <a:pt x="110342" y="18664"/>
                    <a:pt x="84390" y="6120"/>
                    <a:pt x="55410" y="497"/>
                  </a:cubicBezTo>
                  <a:cubicBezTo>
                    <a:pt x="54978" y="497"/>
                    <a:pt x="53248" y="64"/>
                    <a:pt x="53248" y="64"/>
                  </a:cubicBezTo>
                  <a:cubicBezTo>
                    <a:pt x="48057" y="-368"/>
                    <a:pt x="42434" y="1362"/>
                    <a:pt x="38541" y="5687"/>
                  </a:cubicBezTo>
                  <a:lnTo>
                    <a:pt x="4371" y="44616"/>
                  </a:lnTo>
                  <a:cubicBezTo>
                    <a:pt x="-2117" y="51969"/>
                    <a:pt x="-1252" y="62782"/>
                    <a:pt x="6101" y="68838"/>
                  </a:cubicBezTo>
                  <a:cubicBezTo>
                    <a:pt x="9994" y="71866"/>
                    <a:pt x="14319" y="73596"/>
                    <a:pt x="19077" y="73163"/>
                  </a:cubicBezTo>
                  <a:cubicBezTo>
                    <a:pt x="23402" y="72731"/>
                    <a:pt x="27728" y="71000"/>
                    <a:pt x="30756" y="67108"/>
                  </a:cubicBezTo>
                  <a:cubicBezTo>
                    <a:pt x="30756" y="67108"/>
                    <a:pt x="66224" y="26449"/>
                    <a:pt x="66224" y="26449"/>
                  </a:cubicBezTo>
                  <a:lnTo>
                    <a:pt x="147108" y="96088"/>
                  </a:lnTo>
                  <a:lnTo>
                    <a:pt x="147108" y="96088"/>
                  </a:lnTo>
                  <a:lnTo>
                    <a:pt x="147108" y="96088"/>
                  </a:lnTo>
                  <a:cubicBezTo>
                    <a:pt x="149271" y="98250"/>
                    <a:pt x="150136" y="99115"/>
                    <a:pt x="151866" y="101711"/>
                  </a:cubicBezTo>
                  <a:lnTo>
                    <a:pt x="183008" y="65810"/>
                  </a:lnTo>
                  <a:lnTo>
                    <a:pt x="146243" y="5687"/>
                  </a:ln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3BCF1B2B-2AD0-4AE2-BC22-D32CD36344BA}"/>
              </a:ext>
            </a:extLst>
          </p:cNvPr>
          <p:cNvSpPr/>
          <p:nvPr/>
        </p:nvSpPr>
        <p:spPr>
          <a:xfrm>
            <a:off x="5938494" y="4122053"/>
            <a:ext cx="4561892" cy="11546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b="1">
                <a:solidFill>
                  <a:srgbClr val="383536"/>
                </a:solidFill>
              </a:rPr>
              <a:t>GIẢNG VIÊN HƯỚNG DẪN</a:t>
            </a:r>
          </a:p>
          <a:p>
            <a:pPr>
              <a:spcAft>
                <a:spcPts val="600"/>
              </a:spcAft>
            </a:pPr>
            <a:r>
              <a:rPr lang="en-US" sz="2400">
                <a:solidFill>
                  <a:srgbClr val="383536"/>
                </a:solidFill>
              </a:rPr>
              <a:t>Trần Nguyễn D</a:t>
            </a:r>
            <a:r>
              <a:rPr lang="vi-VN" sz="2400">
                <a:solidFill>
                  <a:srgbClr val="383536"/>
                </a:solidFill>
              </a:rPr>
              <a:t>ư</a:t>
            </a:r>
            <a:r>
              <a:rPr lang="en-US" sz="2400">
                <a:solidFill>
                  <a:srgbClr val="383536"/>
                </a:solidFill>
              </a:rPr>
              <a:t>ơng Chi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4112A46-83E9-4E28-AA88-4A8DFCB1D12D}"/>
              </a:ext>
            </a:extLst>
          </p:cNvPr>
          <p:cNvGrpSpPr/>
          <p:nvPr/>
        </p:nvGrpSpPr>
        <p:grpSpPr>
          <a:xfrm flipV="1">
            <a:off x="3390949" y="6307563"/>
            <a:ext cx="4021908" cy="90043"/>
            <a:chOff x="4397829" y="2573053"/>
            <a:chExt cx="4750700" cy="13602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1D12149-AFCB-42DD-9363-19DAFBAC0745}"/>
                </a:ext>
              </a:extLst>
            </p:cNvPr>
            <p:cNvSpPr/>
            <p:nvPr/>
          </p:nvSpPr>
          <p:spPr>
            <a:xfrm>
              <a:off x="4397829" y="2573154"/>
              <a:ext cx="953095" cy="134843"/>
            </a:xfrm>
            <a:prstGeom prst="rect">
              <a:avLst/>
            </a:prstGeom>
            <a:solidFill>
              <a:srgbClr val="3835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B05AAAC-D967-4195-BAF9-9B1199275398}"/>
                </a:ext>
              </a:extLst>
            </p:cNvPr>
            <p:cNvSpPr/>
            <p:nvPr/>
          </p:nvSpPr>
          <p:spPr>
            <a:xfrm>
              <a:off x="5339425" y="2576813"/>
              <a:ext cx="953095" cy="130787"/>
            </a:xfrm>
            <a:prstGeom prst="rect">
              <a:avLst/>
            </a:prstGeom>
            <a:solidFill>
              <a:srgbClr val="38353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4F8DA4C-67AD-4759-9C10-182DE8E24110}"/>
                </a:ext>
              </a:extLst>
            </p:cNvPr>
            <p:cNvSpPr/>
            <p:nvPr/>
          </p:nvSpPr>
          <p:spPr>
            <a:xfrm>
              <a:off x="6291706" y="2573053"/>
              <a:ext cx="953095" cy="134843"/>
            </a:xfrm>
            <a:prstGeom prst="rect">
              <a:avLst/>
            </a:prstGeom>
            <a:solidFill>
              <a:srgbClr val="383536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BEA95FE-1076-46FA-8387-57B19C47470A}"/>
                </a:ext>
              </a:extLst>
            </p:cNvPr>
            <p:cNvSpPr/>
            <p:nvPr/>
          </p:nvSpPr>
          <p:spPr>
            <a:xfrm>
              <a:off x="7242853" y="2576811"/>
              <a:ext cx="953095" cy="132271"/>
            </a:xfrm>
            <a:prstGeom prst="rect">
              <a:avLst/>
            </a:prstGeom>
            <a:solidFill>
              <a:srgbClr val="38353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030E081-5322-407F-ABDD-54AED7FF127C}"/>
                </a:ext>
              </a:extLst>
            </p:cNvPr>
            <p:cNvSpPr/>
            <p:nvPr/>
          </p:nvSpPr>
          <p:spPr>
            <a:xfrm>
              <a:off x="8195433" y="2575329"/>
              <a:ext cx="953096" cy="132270"/>
            </a:xfrm>
            <a:prstGeom prst="rect">
              <a:avLst/>
            </a:prstGeom>
            <a:solidFill>
              <a:srgbClr val="38353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B5712F-4105-42A0-AEC3-D69F9E38EDC0}"/>
              </a:ext>
            </a:extLst>
          </p:cNvPr>
          <p:cNvCxnSpPr>
            <a:cxnSpLocks/>
          </p:cNvCxnSpPr>
          <p:nvPr/>
        </p:nvCxnSpPr>
        <p:spPr>
          <a:xfrm flipV="1">
            <a:off x="6100534" y="5562916"/>
            <a:ext cx="346320" cy="307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89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4EFF6C7-0981-4735-8DEE-28B7F547EC22}"/>
              </a:ext>
            </a:extLst>
          </p:cNvPr>
          <p:cNvSpPr/>
          <p:nvPr/>
        </p:nvSpPr>
        <p:spPr>
          <a:xfrm>
            <a:off x="9829800" y="5218043"/>
            <a:ext cx="1411357" cy="8647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5CC85A-DEAA-4D4D-AE4B-400E043D1628}"/>
              </a:ext>
            </a:extLst>
          </p:cNvPr>
          <p:cNvSpPr txBox="1"/>
          <p:nvPr/>
        </p:nvSpPr>
        <p:spPr>
          <a:xfrm>
            <a:off x="9829800" y="5451571"/>
            <a:ext cx="141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9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D4B6BE-BEE5-4C7A-BAD5-F2311F682BB0}"/>
              </a:ext>
            </a:extLst>
          </p:cNvPr>
          <p:cNvGrpSpPr/>
          <p:nvPr/>
        </p:nvGrpSpPr>
        <p:grpSpPr>
          <a:xfrm>
            <a:off x="3128521" y="473842"/>
            <a:ext cx="5162039" cy="1397208"/>
            <a:chOff x="4082615" y="1208246"/>
            <a:chExt cx="3486284" cy="13696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FE954A-F0FB-44DB-B5EB-0E1FA2562375}"/>
                </a:ext>
              </a:extLst>
            </p:cNvPr>
            <p:cNvSpPr txBox="1"/>
            <p:nvPr/>
          </p:nvSpPr>
          <p:spPr>
            <a:xfrm>
              <a:off x="4082615" y="1208246"/>
              <a:ext cx="3486284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 KẾ VÀ CÀI ĐẶT</a:t>
              </a:r>
            </a:p>
            <a:p>
              <a:pPr algn="ctr"/>
              <a:r>
                <a:rPr lang="en-US" sz="1100" b="1" u="sng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00BD1DA-625D-41CE-8812-BF3B25CAFEA9}"/>
                </a:ext>
              </a:extLst>
            </p:cNvPr>
            <p:cNvCxnSpPr/>
            <p:nvPr/>
          </p:nvCxnSpPr>
          <p:spPr>
            <a:xfrm>
              <a:off x="4673290" y="1893049"/>
              <a:ext cx="2246811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1466E9F-5EAB-4EEB-A7C7-5402DC58A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28" y="1456018"/>
            <a:ext cx="6246350" cy="45207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B21254-820A-4231-8BDC-FB73B888D610}"/>
              </a:ext>
            </a:extLst>
          </p:cNvPr>
          <p:cNvSpPr txBox="1"/>
          <p:nvPr/>
        </p:nvSpPr>
        <p:spPr>
          <a:xfrm>
            <a:off x="10637676" y="34836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 và khái niệm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548989-2B0D-4F72-8C74-C0C94E8AF689}"/>
              </a:ext>
            </a:extLst>
          </p:cNvPr>
          <p:cNvSpPr txBox="1"/>
          <p:nvPr/>
        </p:nvSpPr>
        <p:spPr>
          <a:xfrm>
            <a:off x="10768305" y="299733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&amp; cài đặt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425CF1-788B-4439-B3B2-356A00006E92}"/>
              </a:ext>
            </a:extLst>
          </p:cNvPr>
          <p:cNvSpPr txBox="1"/>
          <p:nvPr/>
        </p:nvSpPr>
        <p:spPr>
          <a:xfrm>
            <a:off x="10829266" y="573169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cụ	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C207E6-8A7B-4B80-B2DC-73A31425FD02}"/>
              </a:ext>
            </a:extLst>
          </p:cNvPr>
          <p:cNvSpPr txBox="1"/>
          <p:nvPr/>
        </p:nvSpPr>
        <p:spPr>
          <a:xfrm>
            <a:off x="10925062" y="854214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C7B06E-F88C-4980-85F8-B485E6A6062E}"/>
              </a:ext>
            </a:extLst>
          </p:cNvPr>
          <p:cNvSpPr txBox="1"/>
          <p:nvPr/>
        </p:nvSpPr>
        <p:spPr>
          <a:xfrm>
            <a:off x="11003440" y="1158645"/>
            <a:ext cx="1272017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BFABE4-C3FD-4803-AE41-54C229E1F55B}"/>
              </a:ext>
            </a:extLst>
          </p:cNvPr>
          <p:cNvSpPr txBox="1"/>
          <p:nvPr/>
        </p:nvSpPr>
        <p:spPr>
          <a:xfrm>
            <a:off x="11107943" y="1436471"/>
            <a:ext cx="10230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C6D09-5F5F-479B-B13F-379B2C35743F}"/>
              </a:ext>
            </a:extLst>
          </p:cNvPr>
          <p:cNvSpPr txBox="1"/>
          <p:nvPr/>
        </p:nvSpPr>
        <p:spPr>
          <a:xfrm>
            <a:off x="4003116" y="6122122"/>
            <a:ext cx="4078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Tổng quát về chức năng khách hàng</a:t>
            </a:r>
          </a:p>
        </p:txBody>
      </p:sp>
    </p:spTree>
    <p:extLst>
      <p:ext uri="{BB962C8B-B14F-4D97-AF65-F5344CB8AC3E}">
        <p14:creationId xmlns:p14="http://schemas.microsoft.com/office/powerpoint/2010/main" val="465274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4EFF6C7-0981-4735-8DEE-28B7F547EC22}"/>
              </a:ext>
            </a:extLst>
          </p:cNvPr>
          <p:cNvSpPr/>
          <p:nvPr/>
        </p:nvSpPr>
        <p:spPr>
          <a:xfrm>
            <a:off x="9829800" y="5218043"/>
            <a:ext cx="1411357" cy="8647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FFF9A1-B4F8-4F2B-BFCC-94368D687FE8}"/>
              </a:ext>
            </a:extLst>
          </p:cNvPr>
          <p:cNvSpPr txBox="1"/>
          <p:nvPr/>
        </p:nvSpPr>
        <p:spPr>
          <a:xfrm>
            <a:off x="9829800" y="5460277"/>
            <a:ext cx="141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10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89FD26-6F3F-49EA-ABB8-EF6877AD24C7}"/>
              </a:ext>
            </a:extLst>
          </p:cNvPr>
          <p:cNvGrpSpPr/>
          <p:nvPr/>
        </p:nvGrpSpPr>
        <p:grpSpPr>
          <a:xfrm>
            <a:off x="3128521" y="473842"/>
            <a:ext cx="5162039" cy="1397208"/>
            <a:chOff x="4082615" y="1208246"/>
            <a:chExt cx="3486284" cy="13696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F09408-BE2B-4113-A632-B1DEF7A27F1C}"/>
                </a:ext>
              </a:extLst>
            </p:cNvPr>
            <p:cNvSpPr txBox="1"/>
            <p:nvPr/>
          </p:nvSpPr>
          <p:spPr>
            <a:xfrm>
              <a:off x="4082615" y="1208246"/>
              <a:ext cx="3486284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 KẾ VÀ CÀI ĐẶT</a:t>
              </a:r>
            </a:p>
            <a:p>
              <a:pPr algn="ctr"/>
              <a:r>
                <a:rPr lang="en-US" sz="1100" b="1" u="sng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43B0A01-8D56-4B86-87A0-50D338F1AF56}"/>
                </a:ext>
              </a:extLst>
            </p:cNvPr>
            <p:cNvCxnSpPr/>
            <p:nvPr/>
          </p:nvCxnSpPr>
          <p:spPr>
            <a:xfrm>
              <a:off x="4673290" y="1893049"/>
              <a:ext cx="2246811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575996C-E85B-4670-86D4-BC0969AA5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39" y="1421385"/>
            <a:ext cx="5016136" cy="53233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CCF8F6-A0F8-461D-B6BC-4C1070AD98AC}"/>
              </a:ext>
            </a:extLst>
          </p:cNvPr>
          <p:cNvSpPr txBox="1"/>
          <p:nvPr/>
        </p:nvSpPr>
        <p:spPr>
          <a:xfrm>
            <a:off x="10637676" y="34836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 và khái niệm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31F4A7-ECFC-4E85-8EA4-B79D815C0D79}"/>
              </a:ext>
            </a:extLst>
          </p:cNvPr>
          <p:cNvSpPr txBox="1"/>
          <p:nvPr/>
        </p:nvSpPr>
        <p:spPr>
          <a:xfrm>
            <a:off x="10768305" y="299733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&amp; cài đặt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65CD90-1A16-4B8A-A920-6B29446F64DD}"/>
              </a:ext>
            </a:extLst>
          </p:cNvPr>
          <p:cNvSpPr txBox="1"/>
          <p:nvPr/>
        </p:nvSpPr>
        <p:spPr>
          <a:xfrm>
            <a:off x="10829266" y="573169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cụ	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26657A-14B3-4F07-B745-4D539AD055CA}"/>
              </a:ext>
            </a:extLst>
          </p:cNvPr>
          <p:cNvSpPr txBox="1"/>
          <p:nvPr/>
        </p:nvSpPr>
        <p:spPr>
          <a:xfrm>
            <a:off x="10925062" y="854214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2A9449-E812-4365-8C78-60B8EEF7E97D}"/>
              </a:ext>
            </a:extLst>
          </p:cNvPr>
          <p:cNvSpPr txBox="1"/>
          <p:nvPr/>
        </p:nvSpPr>
        <p:spPr>
          <a:xfrm>
            <a:off x="11003440" y="1158645"/>
            <a:ext cx="1272017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F988C-05A5-48B3-9DA7-033C35DEC809}"/>
              </a:ext>
            </a:extLst>
          </p:cNvPr>
          <p:cNvSpPr txBox="1"/>
          <p:nvPr/>
        </p:nvSpPr>
        <p:spPr>
          <a:xfrm>
            <a:off x="11107943" y="1436471"/>
            <a:ext cx="10230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6729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4EFF6C7-0981-4735-8DEE-28B7F547EC22}"/>
              </a:ext>
            </a:extLst>
          </p:cNvPr>
          <p:cNvSpPr/>
          <p:nvPr/>
        </p:nvSpPr>
        <p:spPr>
          <a:xfrm>
            <a:off x="9829800" y="5218043"/>
            <a:ext cx="1411357" cy="8647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0617B-3F2F-448F-847C-DDDFE92F1D95}"/>
              </a:ext>
            </a:extLst>
          </p:cNvPr>
          <p:cNvSpPr txBox="1"/>
          <p:nvPr/>
        </p:nvSpPr>
        <p:spPr>
          <a:xfrm>
            <a:off x="9829800" y="5477691"/>
            <a:ext cx="141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11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5FA7F2-A414-4AEC-B9B9-4E5441D5F816}"/>
              </a:ext>
            </a:extLst>
          </p:cNvPr>
          <p:cNvGrpSpPr/>
          <p:nvPr/>
        </p:nvGrpSpPr>
        <p:grpSpPr>
          <a:xfrm>
            <a:off x="3128521" y="473842"/>
            <a:ext cx="5162039" cy="1397208"/>
            <a:chOff x="4082615" y="1208246"/>
            <a:chExt cx="3486284" cy="136960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5DD726-5060-464A-9C08-9B9B5227E780}"/>
                </a:ext>
              </a:extLst>
            </p:cNvPr>
            <p:cNvSpPr txBox="1"/>
            <p:nvPr/>
          </p:nvSpPr>
          <p:spPr>
            <a:xfrm>
              <a:off x="4082615" y="1208246"/>
              <a:ext cx="3486284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 KẾ VÀ CÀI ĐẶT</a:t>
              </a:r>
            </a:p>
            <a:p>
              <a:pPr algn="ctr"/>
              <a:r>
                <a:rPr lang="en-US" sz="1100" b="1" u="sng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0061459-2E0D-4C80-8F1C-7C4DF185C082}"/>
                </a:ext>
              </a:extLst>
            </p:cNvPr>
            <p:cNvCxnSpPr/>
            <p:nvPr/>
          </p:nvCxnSpPr>
          <p:spPr>
            <a:xfrm>
              <a:off x="4673290" y="1893049"/>
              <a:ext cx="2246811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F9A27F4-F51D-4944-9618-9D2071442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809" y="1374070"/>
            <a:ext cx="7198856" cy="48587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4CAD62-26A0-4D85-8205-E223AB9EB6F2}"/>
              </a:ext>
            </a:extLst>
          </p:cNvPr>
          <p:cNvSpPr txBox="1"/>
          <p:nvPr/>
        </p:nvSpPr>
        <p:spPr>
          <a:xfrm>
            <a:off x="3816501" y="6357253"/>
            <a:ext cx="41170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Thiết kế cơ sở dữ liệu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64A514-E97B-4387-B24F-6B83A3B5EE09}"/>
              </a:ext>
            </a:extLst>
          </p:cNvPr>
          <p:cNvSpPr txBox="1"/>
          <p:nvPr/>
        </p:nvSpPr>
        <p:spPr>
          <a:xfrm>
            <a:off x="10637676" y="34836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 và khái niệm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EFA61A-68F4-4B13-A52A-37A0600A7B11}"/>
              </a:ext>
            </a:extLst>
          </p:cNvPr>
          <p:cNvSpPr txBox="1"/>
          <p:nvPr/>
        </p:nvSpPr>
        <p:spPr>
          <a:xfrm>
            <a:off x="10768305" y="299733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&amp; cài đặt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6E7DD2-3D60-4C34-8D38-408BCC966F7B}"/>
              </a:ext>
            </a:extLst>
          </p:cNvPr>
          <p:cNvSpPr txBox="1"/>
          <p:nvPr/>
        </p:nvSpPr>
        <p:spPr>
          <a:xfrm>
            <a:off x="10829266" y="573169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cụ	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495F53-26D7-4ECA-B365-9FB0E228FC89}"/>
              </a:ext>
            </a:extLst>
          </p:cNvPr>
          <p:cNvSpPr txBox="1"/>
          <p:nvPr/>
        </p:nvSpPr>
        <p:spPr>
          <a:xfrm>
            <a:off x="10925062" y="854214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3A7E80-806D-46DA-9E87-C6AB9EC681A5}"/>
              </a:ext>
            </a:extLst>
          </p:cNvPr>
          <p:cNvSpPr txBox="1"/>
          <p:nvPr/>
        </p:nvSpPr>
        <p:spPr>
          <a:xfrm>
            <a:off x="11003440" y="1158645"/>
            <a:ext cx="1272017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935140-2DCD-4C3C-A5DE-5B676352B801}"/>
              </a:ext>
            </a:extLst>
          </p:cNvPr>
          <p:cNvSpPr txBox="1"/>
          <p:nvPr/>
        </p:nvSpPr>
        <p:spPr>
          <a:xfrm>
            <a:off x="11107943" y="1436471"/>
            <a:ext cx="10230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32543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4EFF6C7-0981-4735-8DEE-28B7F547EC22}"/>
              </a:ext>
            </a:extLst>
          </p:cNvPr>
          <p:cNvSpPr/>
          <p:nvPr/>
        </p:nvSpPr>
        <p:spPr>
          <a:xfrm>
            <a:off x="9829800" y="5218043"/>
            <a:ext cx="1411357" cy="8647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EBDBD1-495C-401B-B397-EF521B81E082}"/>
              </a:ext>
            </a:extLst>
          </p:cNvPr>
          <p:cNvSpPr txBox="1"/>
          <p:nvPr/>
        </p:nvSpPr>
        <p:spPr>
          <a:xfrm>
            <a:off x="9829800" y="5434151"/>
            <a:ext cx="141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12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D6B39C-5BBA-4A84-8A63-E0BEF1B5EF29}"/>
              </a:ext>
            </a:extLst>
          </p:cNvPr>
          <p:cNvGrpSpPr/>
          <p:nvPr/>
        </p:nvGrpSpPr>
        <p:grpSpPr>
          <a:xfrm>
            <a:off x="3128521" y="473841"/>
            <a:ext cx="5162039" cy="815608"/>
            <a:chOff x="4082615" y="1208246"/>
            <a:chExt cx="3486284" cy="7994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7F81DF-A2E0-488E-B9E9-92F364FF40A7}"/>
                </a:ext>
              </a:extLst>
            </p:cNvPr>
            <p:cNvSpPr txBox="1"/>
            <p:nvPr/>
          </p:nvSpPr>
          <p:spPr>
            <a:xfrm>
              <a:off x="4082615" y="1208246"/>
              <a:ext cx="3486284" cy="79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CÔNG CỤ THỰC HIỆN</a:t>
              </a:r>
            </a:p>
            <a:p>
              <a:pPr algn="ctr"/>
              <a:r>
                <a:rPr lang="en-US" sz="1100" b="1" u="sng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52873E8-DFAC-489D-BCDB-AADC63454434}"/>
                </a:ext>
              </a:extLst>
            </p:cNvPr>
            <p:cNvCxnSpPr/>
            <p:nvPr/>
          </p:nvCxnSpPr>
          <p:spPr>
            <a:xfrm>
              <a:off x="4673290" y="1893049"/>
              <a:ext cx="2246811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 descr="Here's an app icon I designed for VSCode that is designed as a MacOS icon :  vscode">
            <a:extLst>
              <a:ext uri="{FF2B5EF4-FFF2-40B4-BE49-F238E27FC236}">
                <a16:creationId xmlns:a16="http://schemas.microsoft.com/office/drawing/2014/main" id="{18D919E3-E2D3-4EBA-B468-1834DF711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08" y="1817505"/>
            <a:ext cx="2143125" cy="21431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etting up MongoDB(4.2.10) and MongoDB Compass Locally - DEV Community">
            <a:extLst>
              <a:ext uri="{FF2B5EF4-FFF2-40B4-BE49-F238E27FC236}">
                <a16:creationId xmlns:a16="http://schemas.microsoft.com/office/drawing/2014/main" id="{23D0E6FB-AE22-460C-B4D9-D56DA21CB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622" y="1817505"/>
            <a:ext cx="2163774" cy="21637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Niềm tin mãnh liệt vào Sublime Text 3 - Sự lựa chọn tuyệt vời cho lập trình  viên | The Scuti Blog">
            <a:extLst>
              <a:ext uri="{FF2B5EF4-FFF2-40B4-BE49-F238E27FC236}">
                <a16:creationId xmlns:a16="http://schemas.microsoft.com/office/drawing/2014/main" id="{59469015-BCA5-4591-8A78-C85F41D42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589" y="1722281"/>
            <a:ext cx="2206054" cy="22060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Git là gì? Tại sao sử dụng Git?">
            <a:extLst>
              <a:ext uri="{FF2B5EF4-FFF2-40B4-BE49-F238E27FC236}">
                <a16:creationId xmlns:a16="http://schemas.microsoft.com/office/drawing/2014/main" id="{47C55DE0-73A5-42B5-B111-E3F78B0B5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604" y="3981279"/>
            <a:ext cx="2231024" cy="22310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Microsoft Acquires GitHub for $7.5B | The Software Report">
            <a:extLst>
              <a:ext uri="{FF2B5EF4-FFF2-40B4-BE49-F238E27FC236}">
                <a16:creationId xmlns:a16="http://schemas.microsoft.com/office/drawing/2014/main" id="{51BB73FA-81EE-4545-99DE-D31AA4C1B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960" y="3886417"/>
            <a:ext cx="2325886" cy="23258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813DE4-4F0C-46EB-8B9F-49F3CDC3D69C}"/>
              </a:ext>
            </a:extLst>
          </p:cNvPr>
          <p:cNvSpPr txBox="1"/>
          <p:nvPr/>
        </p:nvSpPr>
        <p:spPr>
          <a:xfrm>
            <a:off x="10637676" y="34836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 và khái niệm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A1E57-171A-4A24-9CAA-C375E28FEAD6}"/>
              </a:ext>
            </a:extLst>
          </p:cNvPr>
          <p:cNvSpPr txBox="1"/>
          <p:nvPr/>
        </p:nvSpPr>
        <p:spPr>
          <a:xfrm>
            <a:off x="10768305" y="299733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&amp; cài đặt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79D212-9931-47D4-B930-C0D565D0764E}"/>
              </a:ext>
            </a:extLst>
          </p:cNvPr>
          <p:cNvSpPr txBox="1"/>
          <p:nvPr/>
        </p:nvSpPr>
        <p:spPr>
          <a:xfrm>
            <a:off x="10829266" y="573169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cụ	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57ADC6-D422-4AF2-997F-5413F9240F7D}"/>
              </a:ext>
            </a:extLst>
          </p:cNvPr>
          <p:cNvSpPr txBox="1"/>
          <p:nvPr/>
        </p:nvSpPr>
        <p:spPr>
          <a:xfrm>
            <a:off x="10925062" y="854214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EF6E22-AEC7-42FA-861A-31D986290F91}"/>
              </a:ext>
            </a:extLst>
          </p:cNvPr>
          <p:cNvSpPr txBox="1"/>
          <p:nvPr/>
        </p:nvSpPr>
        <p:spPr>
          <a:xfrm>
            <a:off x="11003440" y="1158645"/>
            <a:ext cx="1272017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B1E9F7-1169-4C83-AC2A-5C85D8B4C672}"/>
              </a:ext>
            </a:extLst>
          </p:cNvPr>
          <p:cNvSpPr txBox="1"/>
          <p:nvPr/>
        </p:nvSpPr>
        <p:spPr>
          <a:xfrm>
            <a:off x="11107943" y="1436471"/>
            <a:ext cx="10230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88787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4EFF6C7-0981-4735-8DEE-28B7F547EC22}"/>
              </a:ext>
            </a:extLst>
          </p:cNvPr>
          <p:cNvSpPr/>
          <p:nvPr/>
        </p:nvSpPr>
        <p:spPr>
          <a:xfrm>
            <a:off x="9829800" y="5218043"/>
            <a:ext cx="1411357" cy="8647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EBDBD1-495C-401B-B397-EF521B81E082}"/>
              </a:ext>
            </a:extLst>
          </p:cNvPr>
          <p:cNvSpPr txBox="1"/>
          <p:nvPr/>
        </p:nvSpPr>
        <p:spPr>
          <a:xfrm>
            <a:off x="9829800" y="5442861"/>
            <a:ext cx="141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13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D6B39C-5BBA-4A84-8A63-E0BEF1B5EF29}"/>
              </a:ext>
            </a:extLst>
          </p:cNvPr>
          <p:cNvGrpSpPr/>
          <p:nvPr/>
        </p:nvGrpSpPr>
        <p:grpSpPr>
          <a:xfrm>
            <a:off x="3128521" y="439006"/>
            <a:ext cx="5162039" cy="815608"/>
            <a:chOff x="4082615" y="1208246"/>
            <a:chExt cx="3486284" cy="7994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7F81DF-A2E0-488E-B9E9-92F364FF40A7}"/>
                </a:ext>
              </a:extLst>
            </p:cNvPr>
            <p:cNvSpPr txBox="1"/>
            <p:nvPr/>
          </p:nvSpPr>
          <p:spPr>
            <a:xfrm>
              <a:off x="4082615" y="1208246"/>
              <a:ext cx="3486284" cy="79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 QUẢ ĐỀ TÀI</a:t>
              </a:r>
            </a:p>
            <a:p>
              <a:pPr algn="ctr"/>
              <a:r>
                <a:rPr lang="en-US" sz="1100" b="1" u="sng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52873E8-DFAC-489D-BCDB-AADC63454434}"/>
                </a:ext>
              </a:extLst>
            </p:cNvPr>
            <p:cNvCxnSpPr/>
            <p:nvPr/>
          </p:nvCxnSpPr>
          <p:spPr>
            <a:xfrm>
              <a:off x="4673290" y="1893049"/>
              <a:ext cx="2246811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7688B47-A837-40E8-88F9-474377E0E7C2}"/>
              </a:ext>
            </a:extLst>
          </p:cNvPr>
          <p:cNvSpPr/>
          <p:nvPr/>
        </p:nvSpPr>
        <p:spPr>
          <a:xfrm>
            <a:off x="1519486" y="1633446"/>
            <a:ext cx="8686964" cy="4033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800"/>
              </a:spcAft>
            </a:pPr>
            <a:r>
              <a:rPr lang="en-US"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dựng được một trang web có các chức năng cơ bản của một mạng xã hội</a:t>
            </a:r>
          </a:p>
          <a:p>
            <a:pPr>
              <a:spcAft>
                <a:spcPts val="1800"/>
              </a:spcAft>
            </a:pPr>
            <a:r>
              <a:rPr lang="en-US"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dựng website mạng xã hội với giao diện bắt mắt, bố cục rõ ràng và tương thích với tất cả các thiết bị</a:t>
            </a:r>
          </a:p>
          <a:p>
            <a:pPr>
              <a:spcAft>
                <a:spcPts val="1800"/>
              </a:spcAft>
            </a:pPr>
            <a:r>
              <a:rPr lang="en-US"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Áp dụng được tính năng nổi bật của NodeJS một cách hiệu quả vào trong triển khai dự án</a:t>
            </a:r>
          </a:p>
          <a:p>
            <a:pPr>
              <a:spcAft>
                <a:spcPts val="1200"/>
              </a:spcAft>
            </a:pPr>
            <a:r>
              <a:rPr lang="en-US"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Nâng cao kinh nghiệm lập trình, hiểu được quá trình triển khai dự án thực tế</a:t>
            </a:r>
          </a:p>
          <a:p>
            <a:pPr>
              <a:spcAft>
                <a:spcPts val="600"/>
              </a:spcAft>
            </a:pPr>
            <a:r>
              <a:rPr lang="en-US"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Rèn luyện kỹ năng tìm kiếm, kỹ năng viết tài liệu, báo cáo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E8E321-3967-49DE-941F-4F9366B6202A}"/>
              </a:ext>
            </a:extLst>
          </p:cNvPr>
          <p:cNvSpPr txBox="1"/>
          <p:nvPr/>
        </p:nvSpPr>
        <p:spPr>
          <a:xfrm>
            <a:off x="10637676" y="34836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 và khái niệm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1210CF-6977-41D9-B91C-5FB2E827B988}"/>
              </a:ext>
            </a:extLst>
          </p:cNvPr>
          <p:cNvSpPr txBox="1"/>
          <p:nvPr/>
        </p:nvSpPr>
        <p:spPr>
          <a:xfrm>
            <a:off x="10768305" y="299733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&amp; cài đặt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3B10F9-43B0-4184-AB16-700D2EFB4293}"/>
              </a:ext>
            </a:extLst>
          </p:cNvPr>
          <p:cNvSpPr txBox="1"/>
          <p:nvPr/>
        </p:nvSpPr>
        <p:spPr>
          <a:xfrm>
            <a:off x="10829266" y="573169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cụ	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AAE17B-24ED-4F93-A5C0-C754785847BA}"/>
              </a:ext>
            </a:extLst>
          </p:cNvPr>
          <p:cNvSpPr txBox="1"/>
          <p:nvPr/>
        </p:nvSpPr>
        <p:spPr>
          <a:xfrm>
            <a:off x="10925062" y="854214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D1E5F1-756D-4CC1-998D-A7B023E269BB}"/>
              </a:ext>
            </a:extLst>
          </p:cNvPr>
          <p:cNvSpPr txBox="1"/>
          <p:nvPr/>
        </p:nvSpPr>
        <p:spPr>
          <a:xfrm>
            <a:off x="11003440" y="1158645"/>
            <a:ext cx="1272017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4D913C-174B-4A34-82B0-104C6859FCEB}"/>
              </a:ext>
            </a:extLst>
          </p:cNvPr>
          <p:cNvSpPr txBox="1"/>
          <p:nvPr/>
        </p:nvSpPr>
        <p:spPr>
          <a:xfrm>
            <a:off x="11107943" y="1436471"/>
            <a:ext cx="10230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57791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4EFF6C7-0981-4735-8DEE-28B7F547EC22}"/>
              </a:ext>
            </a:extLst>
          </p:cNvPr>
          <p:cNvSpPr/>
          <p:nvPr/>
        </p:nvSpPr>
        <p:spPr>
          <a:xfrm>
            <a:off x="9829800" y="5218043"/>
            <a:ext cx="1411357" cy="8647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EBDBD1-495C-401B-B397-EF521B81E082}"/>
              </a:ext>
            </a:extLst>
          </p:cNvPr>
          <p:cNvSpPr txBox="1"/>
          <p:nvPr/>
        </p:nvSpPr>
        <p:spPr>
          <a:xfrm>
            <a:off x="9829800" y="5442858"/>
            <a:ext cx="141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14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D6B39C-5BBA-4A84-8A63-E0BEF1B5EF29}"/>
              </a:ext>
            </a:extLst>
          </p:cNvPr>
          <p:cNvGrpSpPr/>
          <p:nvPr/>
        </p:nvGrpSpPr>
        <p:grpSpPr>
          <a:xfrm>
            <a:off x="3128521" y="439006"/>
            <a:ext cx="5162039" cy="815608"/>
            <a:chOff x="4082615" y="1208246"/>
            <a:chExt cx="3486284" cy="7994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7F81DF-A2E0-488E-B9E9-92F364FF40A7}"/>
                </a:ext>
              </a:extLst>
            </p:cNvPr>
            <p:cNvSpPr txBox="1"/>
            <p:nvPr/>
          </p:nvSpPr>
          <p:spPr>
            <a:xfrm>
              <a:off x="4082615" y="1208246"/>
              <a:ext cx="3486284" cy="79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HƯỚNG PHÁT TRIỂN</a:t>
              </a:r>
            </a:p>
            <a:p>
              <a:pPr algn="ctr"/>
              <a:r>
                <a:rPr lang="en-US" sz="1100" b="1" u="sng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52873E8-DFAC-489D-BCDB-AADC63454434}"/>
                </a:ext>
              </a:extLst>
            </p:cNvPr>
            <p:cNvCxnSpPr/>
            <p:nvPr/>
          </p:nvCxnSpPr>
          <p:spPr>
            <a:xfrm>
              <a:off x="4673290" y="1893049"/>
              <a:ext cx="2246811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7688B47-A837-40E8-88F9-474377E0E7C2}"/>
              </a:ext>
            </a:extLst>
          </p:cNvPr>
          <p:cNvSpPr/>
          <p:nvPr/>
        </p:nvSpPr>
        <p:spPr>
          <a:xfrm>
            <a:off x="1519486" y="1668282"/>
            <a:ext cx="8686964" cy="4033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800"/>
              </a:spcAft>
            </a:pPr>
            <a:r>
              <a:rPr lang="en-US"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 chức năng thanh toán, chức năng đăng nhập bằng các tài khoản như google, facebook.</a:t>
            </a:r>
          </a:p>
          <a:p>
            <a:pPr>
              <a:spcAft>
                <a:spcPts val="1800"/>
              </a:spcAft>
            </a:pPr>
            <a:r>
              <a:rPr lang="en-US"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Cải thiện thời gian khi tải ảnh lên google cloudinary, trở lại trang hiện tại sau khi đăng nhập khi hết phiên đăng nhập</a:t>
            </a:r>
          </a:p>
          <a:p>
            <a:pPr>
              <a:spcAft>
                <a:spcPts val="1800"/>
              </a:spcAft>
            </a:pPr>
            <a:r>
              <a:rPr lang="en-US"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 hợp chức năng sử dụng thêm ngôn ngữ tiếng Việt</a:t>
            </a:r>
          </a:p>
          <a:p>
            <a:pPr>
              <a:spcAft>
                <a:spcPts val="1200"/>
              </a:spcAft>
            </a:pPr>
            <a:r>
              <a:rPr lang="en-US"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API một các hiệu quả hơn và an toàn bảo mật trang web hơn.</a:t>
            </a:r>
          </a:p>
          <a:p>
            <a:pPr>
              <a:spcAft>
                <a:spcPts val="600"/>
              </a:spcAft>
            </a:pPr>
            <a:r>
              <a:rPr lang="en-US"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 khai ứng dụng lên mạng Internet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63734A-7C9B-46F0-8D52-3CAA54CF42BF}"/>
              </a:ext>
            </a:extLst>
          </p:cNvPr>
          <p:cNvSpPr txBox="1"/>
          <p:nvPr/>
        </p:nvSpPr>
        <p:spPr>
          <a:xfrm>
            <a:off x="10637676" y="34836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 và khái niệm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7E08A6-0F6A-4EFE-9B38-37C33A26E9B4}"/>
              </a:ext>
            </a:extLst>
          </p:cNvPr>
          <p:cNvSpPr txBox="1"/>
          <p:nvPr/>
        </p:nvSpPr>
        <p:spPr>
          <a:xfrm>
            <a:off x="10768305" y="299733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&amp; cài đặt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BCEDCD-8A2F-4BF5-BCDC-12CDDF4A42F4}"/>
              </a:ext>
            </a:extLst>
          </p:cNvPr>
          <p:cNvSpPr txBox="1"/>
          <p:nvPr/>
        </p:nvSpPr>
        <p:spPr>
          <a:xfrm>
            <a:off x="10829266" y="573169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cụ	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AB0AD1-2FDB-46E6-A408-10D869A4B4CF}"/>
              </a:ext>
            </a:extLst>
          </p:cNvPr>
          <p:cNvSpPr txBox="1"/>
          <p:nvPr/>
        </p:nvSpPr>
        <p:spPr>
          <a:xfrm>
            <a:off x="10925062" y="854214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91F9C2-0595-4C6D-BC76-00E80B5FE089}"/>
              </a:ext>
            </a:extLst>
          </p:cNvPr>
          <p:cNvSpPr txBox="1"/>
          <p:nvPr/>
        </p:nvSpPr>
        <p:spPr>
          <a:xfrm>
            <a:off x="11003440" y="1158645"/>
            <a:ext cx="1272017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750702-3CE0-47A0-8EFC-DBF0B75F2C66}"/>
              </a:ext>
            </a:extLst>
          </p:cNvPr>
          <p:cNvSpPr txBox="1"/>
          <p:nvPr/>
        </p:nvSpPr>
        <p:spPr>
          <a:xfrm>
            <a:off x="11107943" y="1436471"/>
            <a:ext cx="10230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04434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4EFF6C7-0981-4735-8DEE-28B7F547EC22}"/>
              </a:ext>
            </a:extLst>
          </p:cNvPr>
          <p:cNvSpPr/>
          <p:nvPr/>
        </p:nvSpPr>
        <p:spPr>
          <a:xfrm>
            <a:off x="9829800" y="5218043"/>
            <a:ext cx="1411357" cy="8647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EBDBD1-495C-401B-B397-EF521B81E082}"/>
              </a:ext>
            </a:extLst>
          </p:cNvPr>
          <p:cNvSpPr txBox="1"/>
          <p:nvPr/>
        </p:nvSpPr>
        <p:spPr>
          <a:xfrm>
            <a:off x="9829800" y="5442858"/>
            <a:ext cx="141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15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D6B39C-5BBA-4A84-8A63-E0BEF1B5EF29}"/>
              </a:ext>
            </a:extLst>
          </p:cNvPr>
          <p:cNvGrpSpPr/>
          <p:nvPr/>
        </p:nvGrpSpPr>
        <p:grpSpPr>
          <a:xfrm>
            <a:off x="3128521" y="2659701"/>
            <a:ext cx="5162039" cy="815608"/>
            <a:chOff x="4082615" y="1208246"/>
            <a:chExt cx="3486284" cy="7994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7F81DF-A2E0-488E-B9E9-92F364FF40A7}"/>
                </a:ext>
              </a:extLst>
            </p:cNvPr>
            <p:cNvSpPr txBox="1"/>
            <p:nvPr/>
          </p:nvSpPr>
          <p:spPr>
            <a:xfrm>
              <a:off x="4082615" y="1208246"/>
              <a:ext cx="3486284" cy="79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DEMO WEBSITE</a:t>
              </a:r>
            </a:p>
            <a:p>
              <a:pPr algn="ctr"/>
              <a:r>
                <a:rPr lang="en-US" sz="1100" b="1" u="sng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52873E8-DFAC-489D-BCDB-AADC63454434}"/>
                </a:ext>
              </a:extLst>
            </p:cNvPr>
            <p:cNvCxnSpPr/>
            <p:nvPr/>
          </p:nvCxnSpPr>
          <p:spPr>
            <a:xfrm>
              <a:off x="4673290" y="1893049"/>
              <a:ext cx="2246811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EF5F18F-2D14-489C-995C-55E873E5E1AE}"/>
              </a:ext>
            </a:extLst>
          </p:cNvPr>
          <p:cNvSpPr txBox="1"/>
          <p:nvPr/>
        </p:nvSpPr>
        <p:spPr>
          <a:xfrm>
            <a:off x="10637676" y="34836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 và khái niệm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84E27D-2728-46FB-9BC6-A2EF35BE362D}"/>
              </a:ext>
            </a:extLst>
          </p:cNvPr>
          <p:cNvSpPr txBox="1"/>
          <p:nvPr/>
        </p:nvSpPr>
        <p:spPr>
          <a:xfrm>
            <a:off x="10768305" y="299733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&amp; cài đặt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BE14C1-99D4-472A-8E62-331CEEAA142D}"/>
              </a:ext>
            </a:extLst>
          </p:cNvPr>
          <p:cNvSpPr txBox="1"/>
          <p:nvPr/>
        </p:nvSpPr>
        <p:spPr>
          <a:xfrm>
            <a:off x="10829266" y="573169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cụ	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A5AC7A-8711-4F47-9ACF-F4741F56B157}"/>
              </a:ext>
            </a:extLst>
          </p:cNvPr>
          <p:cNvSpPr txBox="1"/>
          <p:nvPr/>
        </p:nvSpPr>
        <p:spPr>
          <a:xfrm>
            <a:off x="10925062" y="854214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9D445E-3BBB-426C-BDC4-7C4502386B79}"/>
              </a:ext>
            </a:extLst>
          </p:cNvPr>
          <p:cNvSpPr txBox="1"/>
          <p:nvPr/>
        </p:nvSpPr>
        <p:spPr>
          <a:xfrm>
            <a:off x="11003440" y="1158645"/>
            <a:ext cx="1272017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00277B-C630-4332-A155-1472FDA7BC83}"/>
              </a:ext>
            </a:extLst>
          </p:cNvPr>
          <p:cNvSpPr txBox="1"/>
          <p:nvPr/>
        </p:nvSpPr>
        <p:spPr>
          <a:xfrm>
            <a:off x="11107943" y="1436471"/>
            <a:ext cx="10230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56634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4EFF6C7-0981-4735-8DEE-28B7F547EC22}"/>
              </a:ext>
            </a:extLst>
          </p:cNvPr>
          <p:cNvSpPr/>
          <p:nvPr/>
        </p:nvSpPr>
        <p:spPr>
          <a:xfrm>
            <a:off x="9829800" y="5218043"/>
            <a:ext cx="1411357" cy="8647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Download Thank You For Listening Clipart - Powerpoint Presentation  Animation Thank You PNG Image with No Background - PNGkey.com">
            <a:extLst>
              <a:ext uri="{FF2B5EF4-FFF2-40B4-BE49-F238E27FC236}">
                <a16:creationId xmlns:a16="http://schemas.microsoft.com/office/drawing/2014/main" id="{ED17C01C-7CF9-415F-84D3-E93C58DE8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056" y="1022060"/>
            <a:ext cx="752475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ye photos, royalty-free images, graphics, vectors &amp; videos | Adobe Stock">
            <a:extLst>
              <a:ext uri="{FF2B5EF4-FFF2-40B4-BE49-F238E27FC236}">
                <a16:creationId xmlns:a16="http://schemas.microsoft.com/office/drawing/2014/main" id="{9D6B52BA-FD53-473C-9564-2415A46D3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368" y="5199245"/>
            <a:ext cx="952220" cy="88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32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4EFF6C7-0981-4735-8DEE-28B7F547EC22}"/>
              </a:ext>
            </a:extLst>
          </p:cNvPr>
          <p:cNvSpPr/>
          <p:nvPr/>
        </p:nvSpPr>
        <p:spPr>
          <a:xfrm>
            <a:off x="9829800" y="5218043"/>
            <a:ext cx="1411357" cy="8647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5AE3380-EF1E-4D10-8257-3C975E030450}"/>
              </a:ext>
            </a:extLst>
          </p:cNvPr>
          <p:cNvSpPr/>
          <p:nvPr/>
        </p:nvSpPr>
        <p:spPr>
          <a:xfrm>
            <a:off x="0" y="390134"/>
            <a:ext cx="1107667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DỰNG WEBSITE </a:t>
            </a:r>
          </a:p>
          <a:p>
            <a:pPr algn="ctr"/>
            <a:r>
              <a:rPr lang="en-US" sz="44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MẠNG XÃ HỘI ĐẶT HÀNG THỨC ĂN TRỰC TUYỀN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D317C0-5146-4B79-8C57-141C08E590BD}"/>
              </a:ext>
            </a:extLst>
          </p:cNvPr>
          <p:cNvSpPr txBox="1"/>
          <p:nvPr/>
        </p:nvSpPr>
        <p:spPr>
          <a:xfrm>
            <a:off x="9829800" y="5460278"/>
            <a:ext cx="141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1</a:t>
            </a:r>
          </a:p>
        </p:txBody>
      </p:sp>
      <p:pic>
        <p:nvPicPr>
          <p:cNvPr id="6" name="Home - Google Chrome 2021-06-11 18-09-26">
            <a:hlinkClick r:id="" action="ppaction://media"/>
            <a:extLst>
              <a:ext uri="{FF2B5EF4-FFF2-40B4-BE49-F238E27FC236}">
                <a16:creationId xmlns:a16="http://schemas.microsoft.com/office/drawing/2014/main" id="{505D0EA1-5562-42D7-BCEB-9B271F7302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1638" y="2836009"/>
            <a:ext cx="6740434" cy="379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6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4EFF6C7-0981-4735-8DEE-28B7F547EC22}"/>
              </a:ext>
            </a:extLst>
          </p:cNvPr>
          <p:cNvSpPr/>
          <p:nvPr/>
        </p:nvSpPr>
        <p:spPr>
          <a:xfrm>
            <a:off x="9829800" y="5218043"/>
            <a:ext cx="1411357" cy="8647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65B0DF-D8DB-4291-A0D5-D5D2F473713A}"/>
              </a:ext>
            </a:extLst>
          </p:cNvPr>
          <p:cNvGrpSpPr/>
          <p:nvPr/>
        </p:nvGrpSpPr>
        <p:grpSpPr>
          <a:xfrm>
            <a:off x="3459447" y="1074729"/>
            <a:ext cx="3486284" cy="815608"/>
            <a:chOff x="4306112" y="1208246"/>
            <a:chExt cx="3486284" cy="8156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8E84B35-D64D-4E09-87FA-593F2142D778}"/>
                </a:ext>
              </a:extLst>
            </p:cNvPr>
            <p:cNvSpPr txBox="1"/>
            <p:nvPr/>
          </p:nvSpPr>
          <p:spPr>
            <a:xfrm>
              <a:off x="4306112" y="1208246"/>
              <a:ext cx="3486284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</a:t>
              </a:r>
            </a:p>
            <a:p>
              <a:pPr algn="ctr"/>
              <a:r>
                <a:rPr lang="en-US" sz="1100" b="1" u="sng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83E9183-5E24-449A-9ED8-C2E013DCD416}"/>
                </a:ext>
              </a:extLst>
            </p:cNvPr>
            <p:cNvCxnSpPr/>
            <p:nvPr/>
          </p:nvCxnSpPr>
          <p:spPr>
            <a:xfrm>
              <a:off x="4918896" y="1845011"/>
              <a:ext cx="2246811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38DD306-C323-4558-9954-0F802D5469D2}"/>
              </a:ext>
            </a:extLst>
          </p:cNvPr>
          <p:cNvSpPr/>
          <p:nvPr/>
        </p:nvSpPr>
        <p:spPr>
          <a:xfrm>
            <a:off x="2129084" y="1926551"/>
            <a:ext cx="8686964" cy="4388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Đặt vấn đề và các khái niệm</a:t>
            </a:r>
          </a:p>
          <a:p>
            <a:endParaRPr lang="en-US" sz="2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Thiết kế và cài đặt</a:t>
            </a:r>
          </a:p>
          <a:p>
            <a:endParaRPr lang="en-US" sz="2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Công cụ thực hiện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Kết quả đề tài</a:t>
            </a:r>
          </a:p>
          <a:p>
            <a:endParaRPr lang="en-US" sz="2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Hướng phát triển</a:t>
            </a:r>
          </a:p>
          <a:p>
            <a:endParaRPr lang="en-US" sz="2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Demo trang web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217A51-0881-41C0-B8A6-8F9628C14FEF}"/>
              </a:ext>
            </a:extLst>
          </p:cNvPr>
          <p:cNvSpPr txBox="1"/>
          <p:nvPr/>
        </p:nvSpPr>
        <p:spPr>
          <a:xfrm>
            <a:off x="9829800" y="5486397"/>
            <a:ext cx="141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16180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4EFF6C7-0981-4735-8DEE-28B7F547EC22}"/>
              </a:ext>
            </a:extLst>
          </p:cNvPr>
          <p:cNvSpPr/>
          <p:nvPr/>
        </p:nvSpPr>
        <p:spPr>
          <a:xfrm>
            <a:off x="9829800" y="5218043"/>
            <a:ext cx="1411357" cy="8647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250E83-4192-4307-8E63-7E6C2EF15503}"/>
              </a:ext>
            </a:extLst>
          </p:cNvPr>
          <p:cNvSpPr/>
          <p:nvPr/>
        </p:nvSpPr>
        <p:spPr>
          <a:xfrm>
            <a:off x="1205971" y="1802667"/>
            <a:ext cx="8686964" cy="3328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800"/>
              </a:spcAft>
            </a:pPr>
            <a:r>
              <a:rPr lang="en-US"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 tại có hơn 70% người Việt sử dụng Internet tính đến 01/2021</a:t>
            </a:r>
          </a:p>
          <a:p>
            <a:pPr>
              <a:spcAft>
                <a:spcPts val="1800"/>
              </a:spcAft>
            </a:pPr>
            <a:r>
              <a:rPr lang="en-US"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 cầu sử dụng các dịch vụ đặt thức online ngày càng phổ biến</a:t>
            </a:r>
          </a:p>
          <a:p>
            <a:pPr>
              <a:spcAft>
                <a:spcPts val="1800"/>
              </a:spcAft>
            </a:pPr>
            <a:r>
              <a:rPr lang="en-US"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sự phát triển của Internet và nhu cầu của khách hàng càng cao nên yêu cầu về website cũng tăng lên</a:t>
            </a:r>
          </a:p>
          <a:p>
            <a:r>
              <a:rPr lang="en-US"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nhiều cách khác nhau để tạo ra một trang web đẹp và tối ưu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B30FD-FE4E-42DF-A371-856C493BE4D7}"/>
              </a:ext>
            </a:extLst>
          </p:cNvPr>
          <p:cNvSpPr txBox="1"/>
          <p:nvPr/>
        </p:nvSpPr>
        <p:spPr>
          <a:xfrm>
            <a:off x="9829800" y="5434151"/>
            <a:ext cx="141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4FA8D-A6DA-4AB6-9812-503D6AFF7D7A}"/>
              </a:ext>
            </a:extLst>
          </p:cNvPr>
          <p:cNvSpPr txBox="1"/>
          <p:nvPr/>
        </p:nvSpPr>
        <p:spPr>
          <a:xfrm>
            <a:off x="10637676" y="34836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 và khái niệm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1A22C5-152B-48C0-A251-D820A913DAD8}"/>
              </a:ext>
            </a:extLst>
          </p:cNvPr>
          <p:cNvSpPr txBox="1"/>
          <p:nvPr/>
        </p:nvSpPr>
        <p:spPr>
          <a:xfrm>
            <a:off x="10768305" y="299733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&amp; cài đặt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5E0EA9-D926-4BD3-80F2-C2278240D3E5}"/>
              </a:ext>
            </a:extLst>
          </p:cNvPr>
          <p:cNvSpPr txBox="1"/>
          <p:nvPr/>
        </p:nvSpPr>
        <p:spPr>
          <a:xfrm>
            <a:off x="10829266" y="573169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cụ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BA38F9-8B2E-4D4D-8D5B-0F5A1A4969E7}"/>
              </a:ext>
            </a:extLst>
          </p:cNvPr>
          <p:cNvSpPr txBox="1"/>
          <p:nvPr/>
        </p:nvSpPr>
        <p:spPr>
          <a:xfrm>
            <a:off x="10925062" y="854214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371EFE-4269-4F70-A0E3-6B82287939B0}"/>
              </a:ext>
            </a:extLst>
          </p:cNvPr>
          <p:cNvGrpSpPr/>
          <p:nvPr/>
        </p:nvGrpSpPr>
        <p:grpSpPr>
          <a:xfrm>
            <a:off x="3459447" y="473842"/>
            <a:ext cx="3486284" cy="815608"/>
            <a:chOff x="4306112" y="1208246"/>
            <a:chExt cx="3486284" cy="81560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30F68A-EE47-46E2-AABD-B747CBD5DFC4}"/>
                </a:ext>
              </a:extLst>
            </p:cNvPr>
            <p:cNvSpPr txBox="1"/>
            <p:nvPr/>
          </p:nvSpPr>
          <p:spPr>
            <a:xfrm>
              <a:off x="4306112" y="1208246"/>
              <a:ext cx="3486284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ĐẶT VẤN ĐỀ</a:t>
              </a:r>
            </a:p>
            <a:p>
              <a:pPr algn="ctr"/>
              <a:r>
                <a:rPr lang="en-US" sz="1100" b="1" u="sng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629FB76-AB40-4554-9F4B-E4A021925B9D}"/>
                </a:ext>
              </a:extLst>
            </p:cNvPr>
            <p:cNvCxnSpPr/>
            <p:nvPr/>
          </p:nvCxnSpPr>
          <p:spPr>
            <a:xfrm>
              <a:off x="4918896" y="1845011"/>
              <a:ext cx="2246811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280FDA0-163C-4A60-B51B-97A4A5DDE9E8}"/>
              </a:ext>
            </a:extLst>
          </p:cNvPr>
          <p:cNvSpPr txBox="1"/>
          <p:nvPr/>
        </p:nvSpPr>
        <p:spPr>
          <a:xfrm>
            <a:off x="11003440" y="1158645"/>
            <a:ext cx="1272017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570C35-4497-4253-8862-2C037AA2CAA1}"/>
              </a:ext>
            </a:extLst>
          </p:cNvPr>
          <p:cNvSpPr txBox="1"/>
          <p:nvPr/>
        </p:nvSpPr>
        <p:spPr>
          <a:xfrm>
            <a:off x="11107943" y="1436471"/>
            <a:ext cx="10230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14065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4EFF6C7-0981-4735-8DEE-28B7F547EC22}"/>
              </a:ext>
            </a:extLst>
          </p:cNvPr>
          <p:cNvSpPr/>
          <p:nvPr/>
        </p:nvSpPr>
        <p:spPr>
          <a:xfrm>
            <a:off x="9829800" y="5218043"/>
            <a:ext cx="1411357" cy="8647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9765A7-201F-44C9-8F6D-3D648CFC888F}"/>
              </a:ext>
            </a:extLst>
          </p:cNvPr>
          <p:cNvGrpSpPr/>
          <p:nvPr/>
        </p:nvGrpSpPr>
        <p:grpSpPr>
          <a:xfrm>
            <a:off x="3459447" y="473842"/>
            <a:ext cx="3486284" cy="815608"/>
            <a:chOff x="4306112" y="1208246"/>
            <a:chExt cx="3486284" cy="8156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33021F-3262-4417-A614-318B4BFB0580}"/>
                </a:ext>
              </a:extLst>
            </p:cNvPr>
            <p:cNvSpPr txBox="1"/>
            <p:nvPr/>
          </p:nvSpPr>
          <p:spPr>
            <a:xfrm>
              <a:off x="4306112" y="1208246"/>
              <a:ext cx="3486284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KHÁI NIỆM</a:t>
              </a:r>
            </a:p>
            <a:p>
              <a:pPr algn="ctr"/>
              <a:r>
                <a:rPr lang="en-US" sz="1100" b="1" u="sng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D7CE507-1DA5-4E9C-9186-BD788D9F897C}"/>
                </a:ext>
              </a:extLst>
            </p:cNvPr>
            <p:cNvCxnSpPr/>
            <p:nvPr/>
          </p:nvCxnSpPr>
          <p:spPr>
            <a:xfrm>
              <a:off x="4918896" y="1845011"/>
              <a:ext cx="2246811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B867C7C-A628-4E91-8E03-55EBBF03B4A4}"/>
              </a:ext>
            </a:extLst>
          </p:cNvPr>
          <p:cNvSpPr/>
          <p:nvPr/>
        </p:nvSpPr>
        <p:spPr>
          <a:xfrm>
            <a:off x="1393371" y="1367239"/>
            <a:ext cx="8861126" cy="2426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800"/>
              </a:spcAft>
            </a:pPr>
            <a:r>
              <a:rPr lang="en-US"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website là tập tin HTML hoặc XHTML có thể truy cập bằng  giao thức HTTP</a:t>
            </a:r>
          </a:p>
          <a:p>
            <a:pPr>
              <a:spcAft>
                <a:spcPts val="1800"/>
              </a:spcAft>
            </a:pPr>
            <a:r>
              <a:rPr lang="en-US"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tĩnh là website không thay đổi bởi người dùng khác nhau</a:t>
            </a:r>
          </a:p>
          <a:p>
            <a:pPr>
              <a:spcAft>
                <a:spcPts val="600"/>
              </a:spcAft>
            </a:pPr>
            <a:r>
              <a:rPr lang="en-US"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động là website có thay đổi, cập nhật thông tin bởi người dùng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7090-3CE9-4A9D-99B6-38D5B70F7D67}"/>
              </a:ext>
            </a:extLst>
          </p:cNvPr>
          <p:cNvSpPr txBox="1"/>
          <p:nvPr/>
        </p:nvSpPr>
        <p:spPr>
          <a:xfrm>
            <a:off x="9829800" y="5442862"/>
            <a:ext cx="141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4</a:t>
            </a:r>
          </a:p>
        </p:txBody>
      </p:sp>
      <p:pic>
        <p:nvPicPr>
          <p:cNvPr id="1028" name="Picture 4" descr="Static website and dynamic website - Learn Web Skill">
            <a:extLst>
              <a:ext uri="{FF2B5EF4-FFF2-40B4-BE49-F238E27FC236}">
                <a16:creationId xmlns:a16="http://schemas.microsoft.com/office/drawing/2014/main" id="{A2F85820-5115-42AB-8285-9ED261F65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836" y="4023356"/>
            <a:ext cx="5242558" cy="262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ADAB23-82E5-4D47-AFDC-56133A551EFD}"/>
              </a:ext>
            </a:extLst>
          </p:cNvPr>
          <p:cNvSpPr txBox="1"/>
          <p:nvPr/>
        </p:nvSpPr>
        <p:spPr>
          <a:xfrm>
            <a:off x="10637676" y="34836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 và khái niệm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079778-6E55-430A-A8E8-815CE6F53094}"/>
              </a:ext>
            </a:extLst>
          </p:cNvPr>
          <p:cNvSpPr txBox="1"/>
          <p:nvPr/>
        </p:nvSpPr>
        <p:spPr>
          <a:xfrm>
            <a:off x="10768305" y="299733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&amp; cài đặt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BBF79A-0335-4F1C-BD66-550F82CBA083}"/>
              </a:ext>
            </a:extLst>
          </p:cNvPr>
          <p:cNvSpPr txBox="1"/>
          <p:nvPr/>
        </p:nvSpPr>
        <p:spPr>
          <a:xfrm>
            <a:off x="10829266" y="573169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cụ	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95B0F-D40A-4277-9255-15F69A098DEE}"/>
              </a:ext>
            </a:extLst>
          </p:cNvPr>
          <p:cNvSpPr txBox="1"/>
          <p:nvPr/>
        </p:nvSpPr>
        <p:spPr>
          <a:xfrm>
            <a:off x="10925062" y="854214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3A0E14-D6E4-4B07-AB9B-B72E5BEB2C3D}"/>
              </a:ext>
            </a:extLst>
          </p:cNvPr>
          <p:cNvSpPr txBox="1"/>
          <p:nvPr/>
        </p:nvSpPr>
        <p:spPr>
          <a:xfrm>
            <a:off x="11003440" y="1158645"/>
            <a:ext cx="1272017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6290A5-7BA7-4EF5-A55E-DF75B1550EF9}"/>
              </a:ext>
            </a:extLst>
          </p:cNvPr>
          <p:cNvSpPr txBox="1"/>
          <p:nvPr/>
        </p:nvSpPr>
        <p:spPr>
          <a:xfrm>
            <a:off x="11107943" y="1436471"/>
            <a:ext cx="10230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0732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4EFF6C7-0981-4735-8DEE-28B7F547EC22}"/>
              </a:ext>
            </a:extLst>
          </p:cNvPr>
          <p:cNvSpPr/>
          <p:nvPr/>
        </p:nvSpPr>
        <p:spPr>
          <a:xfrm>
            <a:off x="9829800" y="5218043"/>
            <a:ext cx="1411357" cy="8647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12E9CF-BC39-4C22-8400-CFF4CF493BA3}"/>
              </a:ext>
            </a:extLst>
          </p:cNvPr>
          <p:cNvSpPr/>
          <p:nvPr/>
        </p:nvSpPr>
        <p:spPr>
          <a:xfrm>
            <a:off x="1502067" y="1394158"/>
            <a:ext cx="8686964" cy="1157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Responsive website là thiết kế website cho tương thích với các thiết bị</a:t>
            </a:r>
          </a:p>
          <a:p>
            <a:r>
              <a:rPr lang="en-US"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 dụng media css và javascript để tạo responsive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22087F-8E50-42E4-8C99-0924229F38C1}"/>
              </a:ext>
            </a:extLst>
          </p:cNvPr>
          <p:cNvSpPr txBox="1"/>
          <p:nvPr/>
        </p:nvSpPr>
        <p:spPr>
          <a:xfrm>
            <a:off x="9829800" y="5442859"/>
            <a:ext cx="141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0A69F6-1C68-4943-9011-361C1BA4D0CC}"/>
              </a:ext>
            </a:extLst>
          </p:cNvPr>
          <p:cNvGrpSpPr/>
          <p:nvPr/>
        </p:nvGrpSpPr>
        <p:grpSpPr>
          <a:xfrm>
            <a:off x="3459447" y="473842"/>
            <a:ext cx="3486284" cy="815608"/>
            <a:chOff x="4306112" y="1208246"/>
            <a:chExt cx="3486284" cy="81560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ABDAF4-1ED6-44EB-A0C8-83B2A1A58820}"/>
                </a:ext>
              </a:extLst>
            </p:cNvPr>
            <p:cNvSpPr txBox="1"/>
            <p:nvPr/>
          </p:nvSpPr>
          <p:spPr>
            <a:xfrm>
              <a:off x="4306112" y="1208246"/>
              <a:ext cx="3486284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KHÁI NIỆM</a:t>
              </a:r>
            </a:p>
            <a:p>
              <a:pPr algn="ctr"/>
              <a:r>
                <a:rPr lang="en-US" sz="1100" b="1" u="sng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37172B-E9D3-4323-8EDA-5212B49EF294}"/>
                </a:ext>
              </a:extLst>
            </p:cNvPr>
            <p:cNvCxnSpPr/>
            <p:nvPr/>
          </p:nvCxnSpPr>
          <p:spPr>
            <a:xfrm>
              <a:off x="4918896" y="1845011"/>
              <a:ext cx="2246811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1816418-E0BB-4ED7-ABCB-04E80E327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932" y="2864448"/>
            <a:ext cx="3431176" cy="31262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6B54B1-97DE-49DC-BFAB-29F945138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066" y="2859652"/>
            <a:ext cx="3431176" cy="3086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435B18-26E2-43E9-8C88-1D25BFABA70F}"/>
              </a:ext>
            </a:extLst>
          </p:cNvPr>
          <p:cNvSpPr txBox="1"/>
          <p:nvPr/>
        </p:nvSpPr>
        <p:spPr>
          <a:xfrm>
            <a:off x="2194565" y="6191794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Width &gt; 992px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9320B2-F56F-4E60-A289-DCC7F2A30C91}"/>
              </a:ext>
            </a:extLst>
          </p:cNvPr>
          <p:cNvSpPr txBox="1"/>
          <p:nvPr/>
        </p:nvSpPr>
        <p:spPr>
          <a:xfrm>
            <a:off x="6594487" y="6191794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Width &lt; 992px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B65A75-BF32-4B32-B7DA-B62E395654B7}"/>
              </a:ext>
            </a:extLst>
          </p:cNvPr>
          <p:cNvSpPr txBox="1"/>
          <p:nvPr/>
        </p:nvSpPr>
        <p:spPr>
          <a:xfrm>
            <a:off x="10637676" y="34836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 và khái niệm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277FDE-7515-4892-90F2-17434DBDADA8}"/>
              </a:ext>
            </a:extLst>
          </p:cNvPr>
          <p:cNvSpPr txBox="1"/>
          <p:nvPr/>
        </p:nvSpPr>
        <p:spPr>
          <a:xfrm>
            <a:off x="10768305" y="299733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&amp; cài đặt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CB1212-F6B0-4E61-96AD-407634B6CF83}"/>
              </a:ext>
            </a:extLst>
          </p:cNvPr>
          <p:cNvSpPr txBox="1"/>
          <p:nvPr/>
        </p:nvSpPr>
        <p:spPr>
          <a:xfrm>
            <a:off x="10829266" y="573169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cụ	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87F369-CE9C-4C11-95B9-A9CC1A65D7F5}"/>
              </a:ext>
            </a:extLst>
          </p:cNvPr>
          <p:cNvSpPr txBox="1"/>
          <p:nvPr/>
        </p:nvSpPr>
        <p:spPr>
          <a:xfrm>
            <a:off x="10925062" y="854214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84A3CF-667C-43F0-94B9-E2E031F1D9E6}"/>
              </a:ext>
            </a:extLst>
          </p:cNvPr>
          <p:cNvSpPr txBox="1"/>
          <p:nvPr/>
        </p:nvSpPr>
        <p:spPr>
          <a:xfrm>
            <a:off x="11003440" y="1158645"/>
            <a:ext cx="1272017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729F6E-C9C3-4A67-9B85-51EED1455BCF}"/>
              </a:ext>
            </a:extLst>
          </p:cNvPr>
          <p:cNvSpPr txBox="1"/>
          <p:nvPr/>
        </p:nvSpPr>
        <p:spPr>
          <a:xfrm>
            <a:off x="11107943" y="1436471"/>
            <a:ext cx="10230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02116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4EFF6C7-0981-4735-8DEE-28B7F547EC22}"/>
              </a:ext>
            </a:extLst>
          </p:cNvPr>
          <p:cNvSpPr/>
          <p:nvPr/>
        </p:nvSpPr>
        <p:spPr>
          <a:xfrm>
            <a:off x="9829800" y="5218043"/>
            <a:ext cx="1411357" cy="8647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F67F6E-8203-47CB-B2C6-CB0E68FDF8C6}"/>
              </a:ext>
            </a:extLst>
          </p:cNvPr>
          <p:cNvSpPr/>
          <p:nvPr/>
        </p:nvSpPr>
        <p:spPr>
          <a:xfrm>
            <a:off x="1397566" y="1210481"/>
            <a:ext cx="8686964" cy="4033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là ngôn ngữ giúp tạo và cấu trúc trang website</a:t>
            </a:r>
          </a:p>
          <a:p>
            <a:pPr>
              <a:spcAft>
                <a:spcPts val="1200"/>
              </a:spcAft>
            </a:pPr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 là ngôn ngữ tìm và định dạng các phần tử HTML</a:t>
            </a:r>
          </a:p>
          <a:p>
            <a:pPr>
              <a:spcAft>
                <a:spcPts val="1200"/>
              </a:spcAft>
            </a:pPr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 là ngôn ngữ giúp website sinh động hơn và xử lý back end</a:t>
            </a:r>
          </a:p>
          <a:p>
            <a:pPr>
              <a:spcAft>
                <a:spcPts val="1200"/>
              </a:spcAft>
            </a:pPr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NodeJS là nền tảng xây dựng trên V8 JavaScript Engine giúp xây dựng ứng dụng website đơn giản và dễ mở rộng</a:t>
            </a:r>
          </a:p>
          <a:p>
            <a:pPr>
              <a:spcAft>
                <a:spcPts val="1200"/>
              </a:spcAft>
            </a:pPr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ExpressJS là framework của NodeJS, cung cấp các tính năng mạnh mẽ để phát triển website và mobile</a:t>
            </a:r>
          </a:p>
          <a:p>
            <a:pPr>
              <a:spcAft>
                <a:spcPts val="600"/>
              </a:spcAft>
            </a:pPr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là một database hướng tài liệu, một dạng NoSql </a:t>
            </a:r>
          </a:p>
          <a:p>
            <a:pPr>
              <a:spcAft>
                <a:spcPts val="600"/>
              </a:spcAft>
            </a:pPr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0088FD-F7CC-4E5A-AA5A-C3D802268F96}"/>
              </a:ext>
            </a:extLst>
          </p:cNvPr>
          <p:cNvSpPr txBox="1"/>
          <p:nvPr/>
        </p:nvSpPr>
        <p:spPr>
          <a:xfrm>
            <a:off x="9829800" y="5442856"/>
            <a:ext cx="141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6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694698-4C80-4261-A1C8-E054421DEC77}"/>
              </a:ext>
            </a:extLst>
          </p:cNvPr>
          <p:cNvGrpSpPr/>
          <p:nvPr/>
        </p:nvGrpSpPr>
        <p:grpSpPr>
          <a:xfrm>
            <a:off x="3459447" y="473842"/>
            <a:ext cx="3486284" cy="815608"/>
            <a:chOff x="4306112" y="1208246"/>
            <a:chExt cx="3486284" cy="81560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42023A-DAAC-4ED3-8D7F-D1CE9A7803D2}"/>
                </a:ext>
              </a:extLst>
            </p:cNvPr>
            <p:cNvSpPr txBox="1"/>
            <p:nvPr/>
          </p:nvSpPr>
          <p:spPr>
            <a:xfrm>
              <a:off x="4306112" y="1208246"/>
              <a:ext cx="3486284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KHÁI NIỆM</a:t>
              </a:r>
            </a:p>
            <a:p>
              <a:pPr algn="ctr"/>
              <a:r>
                <a:rPr lang="en-US" sz="1100" b="1" u="sng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BF73CC0-4EFD-4BBA-A831-F49D27A2D720}"/>
                </a:ext>
              </a:extLst>
            </p:cNvPr>
            <p:cNvCxnSpPr/>
            <p:nvPr/>
          </p:nvCxnSpPr>
          <p:spPr>
            <a:xfrm>
              <a:off x="4918896" y="1845011"/>
              <a:ext cx="2246811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Html 5 free icon">
            <a:extLst>
              <a:ext uri="{FF2B5EF4-FFF2-40B4-BE49-F238E27FC236}">
                <a16:creationId xmlns:a16="http://schemas.microsoft.com/office/drawing/2014/main" id="{C50AE86E-134E-4862-8E66-76330D715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775" y="5573120"/>
            <a:ext cx="1049382" cy="104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ss free icon">
            <a:extLst>
              <a:ext uri="{FF2B5EF4-FFF2-40B4-BE49-F238E27FC236}">
                <a16:creationId xmlns:a16="http://schemas.microsoft.com/office/drawing/2014/main" id="{BB3D0E6A-A848-46E3-908C-8781045D1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109" y="5549171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avascript logo">
            <a:extLst>
              <a:ext uri="{FF2B5EF4-FFF2-40B4-BE49-F238E27FC236}">
                <a16:creationId xmlns:a16="http://schemas.microsoft.com/office/drawing/2014/main" id="{518508D0-F1DD-4B5A-A395-CB516A4D1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271" y="5577055"/>
            <a:ext cx="1023494" cy="110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odejs free icon">
            <a:extLst>
              <a:ext uri="{FF2B5EF4-FFF2-40B4-BE49-F238E27FC236}">
                <a16:creationId xmlns:a16="http://schemas.microsoft.com/office/drawing/2014/main" id="{0EE3F01C-F5B4-4614-9BF3-68C07765A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918" y="5672005"/>
            <a:ext cx="916578" cy="91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59A398-6159-4CAF-84FB-FA64E76D0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5707048"/>
            <a:ext cx="829420" cy="829420"/>
          </a:xfrm>
          <a:prstGeom prst="rect">
            <a:avLst/>
          </a:prstGeom>
        </p:spPr>
      </p:pic>
      <p:pic>
        <p:nvPicPr>
          <p:cNvPr id="2060" name="Picture 12" descr="MongoDB - Reviews, Pros &amp;amp; Cons | Companies using MongoDB">
            <a:extLst>
              <a:ext uri="{FF2B5EF4-FFF2-40B4-BE49-F238E27FC236}">
                <a16:creationId xmlns:a16="http://schemas.microsoft.com/office/drawing/2014/main" id="{FAC50362-4087-4744-947E-570A98C42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920" y="5703122"/>
            <a:ext cx="821692" cy="8216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2B9E2B6-8EC0-4B8D-889D-29F0B52A689B}"/>
              </a:ext>
            </a:extLst>
          </p:cNvPr>
          <p:cNvSpPr txBox="1"/>
          <p:nvPr/>
        </p:nvSpPr>
        <p:spPr>
          <a:xfrm>
            <a:off x="10637676" y="34836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 và khái niệm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CE854B-95A9-4C37-A5D5-67CBC87ED0C9}"/>
              </a:ext>
            </a:extLst>
          </p:cNvPr>
          <p:cNvSpPr txBox="1"/>
          <p:nvPr/>
        </p:nvSpPr>
        <p:spPr>
          <a:xfrm>
            <a:off x="10768305" y="299733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&amp; cài đặt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E15943-DDAB-4B6E-9CDA-D0D507211083}"/>
              </a:ext>
            </a:extLst>
          </p:cNvPr>
          <p:cNvSpPr txBox="1"/>
          <p:nvPr/>
        </p:nvSpPr>
        <p:spPr>
          <a:xfrm>
            <a:off x="10829266" y="573169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cụ	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F164F0-7148-4BAD-948B-CECC574DE437}"/>
              </a:ext>
            </a:extLst>
          </p:cNvPr>
          <p:cNvSpPr txBox="1"/>
          <p:nvPr/>
        </p:nvSpPr>
        <p:spPr>
          <a:xfrm>
            <a:off x="10925062" y="854214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88179D-B860-446F-AC4E-E08639241592}"/>
              </a:ext>
            </a:extLst>
          </p:cNvPr>
          <p:cNvSpPr txBox="1"/>
          <p:nvPr/>
        </p:nvSpPr>
        <p:spPr>
          <a:xfrm>
            <a:off x="11003440" y="1158645"/>
            <a:ext cx="1272017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0E4071-E831-4D01-AEF3-3A5FD7879ED7}"/>
              </a:ext>
            </a:extLst>
          </p:cNvPr>
          <p:cNvSpPr txBox="1"/>
          <p:nvPr/>
        </p:nvSpPr>
        <p:spPr>
          <a:xfrm>
            <a:off x="11107943" y="1436471"/>
            <a:ext cx="10230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22161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4EFF6C7-0981-4735-8DEE-28B7F547EC22}"/>
              </a:ext>
            </a:extLst>
          </p:cNvPr>
          <p:cNvSpPr/>
          <p:nvPr/>
        </p:nvSpPr>
        <p:spPr>
          <a:xfrm>
            <a:off x="9829800" y="5218043"/>
            <a:ext cx="1411357" cy="8647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EBDBD1-495C-401B-B397-EF521B81E082}"/>
              </a:ext>
            </a:extLst>
          </p:cNvPr>
          <p:cNvSpPr txBox="1"/>
          <p:nvPr/>
        </p:nvSpPr>
        <p:spPr>
          <a:xfrm>
            <a:off x="9829800" y="5451571"/>
            <a:ext cx="141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7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D6B39C-5BBA-4A84-8A63-E0BEF1B5EF29}"/>
              </a:ext>
            </a:extLst>
          </p:cNvPr>
          <p:cNvGrpSpPr/>
          <p:nvPr/>
        </p:nvGrpSpPr>
        <p:grpSpPr>
          <a:xfrm>
            <a:off x="3128521" y="473842"/>
            <a:ext cx="5162039" cy="1397208"/>
            <a:chOff x="4082615" y="1208246"/>
            <a:chExt cx="3486284" cy="13696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7F81DF-A2E0-488E-B9E9-92F364FF40A7}"/>
                </a:ext>
              </a:extLst>
            </p:cNvPr>
            <p:cNvSpPr txBox="1"/>
            <p:nvPr/>
          </p:nvSpPr>
          <p:spPr>
            <a:xfrm>
              <a:off x="4082615" y="1208246"/>
              <a:ext cx="3486284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 KẾ VÀ CÀI ĐẶT</a:t>
              </a:r>
            </a:p>
            <a:p>
              <a:pPr algn="ctr"/>
              <a:r>
                <a:rPr lang="en-US" sz="1100" b="1" u="sng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52873E8-DFAC-489D-BCDB-AADC63454434}"/>
                </a:ext>
              </a:extLst>
            </p:cNvPr>
            <p:cNvCxnSpPr/>
            <p:nvPr/>
          </p:nvCxnSpPr>
          <p:spPr>
            <a:xfrm>
              <a:off x="4673290" y="1893049"/>
              <a:ext cx="2246811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DF05031-D4D5-45AB-A47C-1172E3CA746E}"/>
              </a:ext>
            </a:extLst>
          </p:cNvPr>
          <p:cNvSpPr txBox="1"/>
          <p:nvPr/>
        </p:nvSpPr>
        <p:spPr>
          <a:xfrm>
            <a:off x="10637676" y="34836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 và khái niệm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FF99F4-46F4-4C9D-ADED-4FEDA4809846}"/>
              </a:ext>
            </a:extLst>
          </p:cNvPr>
          <p:cNvSpPr txBox="1"/>
          <p:nvPr/>
        </p:nvSpPr>
        <p:spPr>
          <a:xfrm>
            <a:off x="10768305" y="299733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&amp; cài đặt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34D44-27F1-406A-ACE5-1CD950753C28}"/>
              </a:ext>
            </a:extLst>
          </p:cNvPr>
          <p:cNvSpPr txBox="1"/>
          <p:nvPr/>
        </p:nvSpPr>
        <p:spPr>
          <a:xfrm>
            <a:off x="10829266" y="573169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cụ	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2D660C-E8EA-4E0F-B417-BE46536CAFEE}"/>
              </a:ext>
            </a:extLst>
          </p:cNvPr>
          <p:cNvSpPr txBox="1"/>
          <p:nvPr/>
        </p:nvSpPr>
        <p:spPr>
          <a:xfrm>
            <a:off x="10925062" y="854214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6242F0-4230-42DF-9E6D-A12779CB34BD}"/>
              </a:ext>
            </a:extLst>
          </p:cNvPr>
          <p:cNvSpPr txBox="1"/>
          <p:nvPr/>
        </p:nvSpPr>
        <p:spPr>
          <a:xfrm>
            <a:off x="11003440" y="1158645"/>
            <a:ext cx="1272017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3F0A1E-9273-4574-910F-A2F58169D789}"/>
              </a:ext>
            </a:extLst>
          </p:cNvPr>
          <p:cNvSpPr txBox="1"/>
          <p:nvPr/>
        </p:nvSpPr>
        <p:spPr>
          <a:xfrm>
            <a:off x="11107943" y="1436471"/>
            <a:ext cx="10230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D2B22E-A094-455B-BF22-2930463CB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178" y="1645828"/>
            <a:ext cx="8098974" cy="39071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71A25F-133F-4743-B8D1-F52A3E57E369}"/>
              </a:ext>
            </a:extLst>
          </p:cNvPr>
          <p:cNvSpPr txBox="1"/>
          <p:nvPr/>
        </p:nvSpPr>
        <p:spPr>
          <a:xfrm>
            <a:off x="4389121" y="5703295"/>
            <a:ext cx="3466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Mô hình tổng thể</a:t>
            </a:r>
          </a:p>
        </p:txBody>
      </p:sp>
    </p:spTree>
    <p:extLst>
      <p:ext uri="{BB962C8B-B14F-4D97-AF65-F5344CB8AC3E}">
        <p14:creationId xmlns:p14="http://schemas.microsoft.com/office/powerpoint/2010/main" val="288220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4EFF6C7-0981-4735-8DEE-28B7F547EC22}"/>
              </a:ext>
            </a:extLst>
          </p:cNvPr>
          <p:cNvSpPr/>
          <p:nvPr/>
        </p:nvSpPr>
        <p:spPr>
          <a:xfrm>
            <a:off x="9829800" y="5218043"/>
            <a:ext cx="1411357" cy="8647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C62D70-9911-4230-99E2-E739063F4363}"/>
              </a:ext>
            </a:extLst>
          </p:cNvPr>
          <p:cNvSpPr txBox="1"/>
          <p:nvPr/>
        </p:nvSpPr>
        <p:spPr>
          <a:xfrm>
            <a:off x="9829800" y="5486406"/>
            <a:ext cx="141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BF8EA0-D1B4-4823-99DE-047D5A9F4EF8}"/>
              </a:ext>
            </a:extLst>
          </p:cNvPr>
          <p:cNvGrpSpPr/>
          <p:nvPr/>
        </p:nvGrpSpPr>
        <p:grpSpPr>
          <a:xfrm>
            <a:off x="3128521" y="473842"/>
            <a:ext cx="5162039" cy="1397208"/>
            <a:chOff x="4082615" y="1208246"/>
            <a:chExt cx="3486284" cy="13696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272DFB-7612-49F4-8DDD-7831168181A2}"/>
                </a:ext>
              </a:extLst>
            </p:cNvPr>
            <p:cNvSpPr txBox="1"/>
            <p:nvPr/>
          </p:nvSpPr>
          <p:spPr>
            <a:xfrm>
              <a:off x="4082615" y="1208246"/>
              <a:ext cx="3486284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 KẾ VÀ CÀI ĐẶT</a:t>
              </a:r>
            </a:p>
            <a:p>
              <a:pPr algn="ctr"/>
              <a:r>
                <a:rPr lang="en-US" sz="1100" b="1" u="sng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88CDAF-9DBC-4EFB-813F-37A5AAE62DAD}"/>
                </a:ext>
              </a:extLst>
            </p:cNvPr>
            <p:cNvCxnSpPr/>
            <p:nvPr/>
          </p:nvCxnSpPr>
          <p:spPr>
            <a:xfrm>
              <a:off x="4673290" y="1893049"/>
              <a:ext cx="2246811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 descr="MVC Design Pattern trong ASP.NET Core">
            <a:extLst>
              <a:ext uri="{FF2B5EF4-FFF2-40B4-BE49-F238E27FC236}">
                <a16:creationId xmlns:a16="http://schemas.microsoft.com/office/drawing/2014/main" id="{45B2B949-83E1-45F7-ACEE-852128C7F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138" y="1584949"/>
            <a:ext cx="6718822" cy="426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245EB9-5C23-4A6F-91B6-9ACD2D812ADE}"/>
              </a:ext>
            </a:extLst>
          </p:cNvPr>
          <p:cNvSpPr txBox="1"/>
          <p:nvPr/>
        </p:nvSpPr>
        <p:spPr>
          <a:xfrm>
            <a:off x="10637676" y="34836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 và khái niệm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761DCB-0ECA-413D-AB70-820DC664CC11}"/>
              </a:ext>
            </a:extLst>
          </p:cNvPr>
          <p:cNvSpPr txBox="1"/>
          <p:nvPr/>
        </p:nvSpPr>
        <p:spPr>
          <a:xfrm>
            <a:off x="10768305" y="299733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&amp; cài đặt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A3267D-4425-48AF-ACA6-A6A5E1B8B7D2}"/>
              </a:ext>
            </a:extLst>
          </p:cNvPr>
          <p:cNvSpPr txBox="1"/>
          <p:nvPr/>
        </p:nvSpPr>
        <p:spPr>
          <a:xfrm>
            <a:off x="10829266" y="573169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cụ	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A6E200-3B96-4838-BAC3-92479121DF4C}"/>
              </a:ext>
            </a:extLst>
          </p:cNvPr>
          <p:cNvSpPr txBox="1"/>
          <p:nvPr/>
        </p:nvSpPr>
        <p:spPr>
          <a:xfrm>
            <a:off x="10925062" y="854214"/>
            <a:ext cx="1637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78FB92-9071-401C-BB8F-6EC3C05211BB}"/>
              </a:ext>
            </a:extLst>
          </p:cNvPr>
          <p:cNvSpPr txBox="1"/>
          <p:nvPr/>
        </p:nvSpPr>
        <p:spPr>
          <a:xfrm>
            <a:off x="11003440" y="1158645"/>
            <a:ext cx="1272017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7A9B26-C3FA-47E9-B18D-58C21D08874A}"/>
              </a:ext>
            </a:extLst>
          </p:cNvPr>
          <p:cNvSpPr txBox="1"/>
          <p:nvPr/>
        </p:nvSpPr>
        <p:spPr>
          <a:xfrm>
            <a:off x="11107943" y="1436471"/>
            <a:ext cx="10230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6545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5617</TotalTime>
  <Words>833</Words>
  <Application>Microsoft Office PowerPoint</Application>
  <PresentationFormat>Widescreen</PresentationFormat>
  <Paragraphs>174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Wingdings</vt:lpstr>
      <vt:lpstr>Office Theme</vt:lpstr>
      <vt:lpstr>BÁO CÁO NIÊN LUẬN CƠ SỞ NGÀNH KHOA HỌC MÁY TÍNH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pil nguyen</dc:creator>
  <cp:lastModifiedBy>pil nguyen</cp:lastModifiedBy>
  <cp:revision>100</cp:revision>
  <dcterms:created xsi:type="dcterms:W3CDTF">2021-01-09T08:48:27Z</dcterms:created>
  <dcterms:modified xsi:type="dcterms:W3CDTF">2021-06-15T01:09:30Z</dcterms:modified>
</cp:coreProperties>
</file>